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FA71F-5166-4250-AEC8-92E7C70C7859}" v="24" dt="2024-10-11T15:39:0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ir George" userId="2c1b897586607e7f" providerId="LiveId" clId="{ACEFA71F-5166-4250-AEC8-92E7C70C7859}"/>
    <pc:docChg chg="undo custSel modSld modMainMaster">
      <pc:chgData name="Shamir George" userId="2c1b897586607e7f" providerId="LiveId" clId="{ACEFA71F-5166-4250-AEC8-92E7C70C7859}" dt="2024-10-11T15:39:30.209" v="271" actId="13926"/>
      <pc:docMkLst>
        <pc:docMk/>
      </pc:docMkLst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56"/>
        </pc:sldMkLst>
        <pc:spChg chg="mod">
          <ac:chgData name="Shamir George" userId="2c1b897586607e7f" providerId="LiveId" clId="{ACEFA71F-5166-4250-AEC8-92E7C70C7859}" dt="2024-10-11T12:59:49.098" v="0" actId="26606"/>
          <ac:spMkLst>
            <pc:docMk/>
            <pc:sldMk cId="0" sldId="256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2:59:49.098" v="0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6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6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6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6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6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6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2:59:49.098" v="0" actId="26606"/>
          <ac:graphicFrameMkLst>
            <pc:docMk/>
            <pc:sldMk cId="0" sldId="256"/>
            <ac:graphicFrameMk id="5" creationId="{300A8494-5EAD-4EDF-C09B-A630DE5867C3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57"/>
        </pc:sldMkLst>
        <pc:spChg chg="mod">
          <ac:chgData name="Shamir George" userId="2c1b897586607e7f" providerId="LiveId" clId="{ACEFA71F-5166-4250-AEC8-92E7C70C7859}" dt="2024-10-11T12:59:52.625" v="1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2:59:52.625" v="1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7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7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7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7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7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7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2:59:52.625" v="1" actId="26606"/>
          <ac:graphicFrameMkLst>
            <pc:docMk/>
            <pc:sldMk cId="0" sldId="257"/>
            <ac:graphicFrameMk id="5" creationId="{A57B5BA7-2042-45D3-96E2-E32429718280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58"/>
        </pc:sldMkLst>
        <pc:spChg chg="mod">
          <ac:chgData name="Shamir George" userId="2c1b897586607e7f" providerId="LiveId" clId="{ACEFA71F-5166-4250-AEC8-92E7C70C7859}" dt="2024-10-11T12:59:55.616" v="2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2:59:55.616" v="2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8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8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8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8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8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8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2:59:55.616" v="2" actId="26606"/>
          <ac:graphicFrameMkLst>
            <pc:docMk/>
            <pc:sldMk cId="0" sldId="258"/>
            <ac:graphicFrameMk id="5" creationId="{D842C8D8-77D7-7825-3257-CA09635AF915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59"/>
        </pc:sldMkLst>
        <pc:spChg chg="mod">
          <ac:chgData name="Shamir George" userId="2c1b897586607e7f" providerId="LiveId" clId="{ACEFA71F-5166-4250-AEC8-92E7C70C7859}" dt="2024-10-11T12:59:58.859" v="3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2:59:58.859" v="3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9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9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9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9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59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2:59:58.859" v="3" actId="26606"/>
          <ac:graphicFrameMkLst>
            <pc:docMk/>
            <pc:sldMk cId="0" sldId="259"/>
            <ac:graphicFrameMk id="5" creationId="{BADA16D8-5850-D9DB-1D25-8DE8735208D5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60"/>
        </pc:sldMkLst>
        <pc:spChg chg="mod">
          <ac:chgData name="Shamir George" userId="2c1b897586607e7f" providerId="LiveId" clId="{ACEFA71F-5166-4250-AEC8-92E7C70C7859}" dt="2024-10-11T13:00:01.597" v="4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3:00:01.597" v="4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0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0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0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0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0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0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3:00:01.597" v="4" actId="26606"/>
          <ac:graphicFrameMkLst>
            <pc:docMk/>
            <pc:sldMk cId="0" sldId="260"/>
            <ac:graphicFrameMk id="5" creationId="{3099BE8F-6372-7A8D-8DDA-0C1EE2F1F9F4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61"/>
        </pc:sldMkLst>
        <pc:spChg chg="mod">
          <ac:chgData name="Shamir George" userId="2c1b897586607e7f" providerId="LiveId" clId="{ACEFA71F-5166-4250-AEC8-92E7C70C7859}" dt="2024-10-11T13:00:04.909" v="5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3:00:04.909" v="5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1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1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1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1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1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1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3:00:04.909" v="5" actId="26606"/>
          <ac:graphicFrameMkLst>
            <pc:docMk/>
            <pc:sldMk cId="0" sldId="261"/>
            <ac:graphicFrameMk id="5" creationId="{7CF757D6-693A-367B-1CE3-0A7D9EA729B5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62"/>
        </pc:sldMkLst>
        <pc:spChg chg="mod">
          <ac:chgData name="Shamir George" userId="2c1b897586607e7f" providerId="LiveId" clId="{ACEFA71F-5166-4250-AEC8-92E7C70C7859}" dt="2024-10-11T13:00:07.406" v="6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3:00:07.406" v="6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2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2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2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2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2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2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3:00:07.406" v="6" actId="26606"/>
          <ac:graphicFrameMkLst>
            <pc:docMk/>
            <pc:sldMk cId="0" sldId="262"/>
            <ac:graphicFrameMk id="5" creationId="{841E029B-F96A-9DA4-D154-DCB0377D4A74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63"/>
        </pc:sldMkLst>
        <pc:spChg chg="mod">
          <ac:chgData name="Shamir George" userId="2c1b897586607e7f" providerId="LiveId" clId="{ACEFA71F-5166-4250-AEC8-92E7C70C7859}" dt="2024-10-11T13:00:09.796" v="7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3:00:09.796" v="7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3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3"/>
            <ac:spMk id="11" creationId="{256B2C21-A230-48C0-8DF1-C46611373C44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3"/>
            <ac:spMk id="13" creationId="{3847E18C-932D-4C95-AABA-FEC7C9499AD7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3"/>
            <ac:spMk id="15" creationId="{3150CB11-0C61-439E-910F-5787759E72A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3"/>
            <ac:spMk id="17" creationId="{43F8A58B-5155-44CE-A5FF-7647B47D0A7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3"/>
            <ac:spMk id="19" creationId="{443F2ACA-E6D6-4028-82DD-F03C262D5DE6}"/>
          </ac:spMkLst>
        </pc:spChg>
        <pc:graphicFrameChg chg="add">
          <ac:chgData name="Shamir George" userId="2c1b897586607e7f" providerId="LiveId" clId="{ACEFA71F-5166-4250-AEC8-92E7C70C7859}" dt="2024-10-11T13:00:09.796" v="7" actId="26606"/>
          <ac:graphicFrameMkLst>
            <pc:docMk/>
            <pc:sldMk cId="0" sldId="263"/>
            <ac:graphicFrameMk id="5" creationId="{69DAFE38-C455-448F-D3E4-7CBF3E691C2B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64"/>
        </pc:sldMkLst>
        <pc:spChg chg="mod">
          <ac:chgData name="Shamir George" userId="2c1b897586607e7f" providerId="LiveId" clId="{ACEFA71F-5166-4250-AEC8-92E7C70C7859}" dt="2024-10-11T13:00:13.322" v="8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3:00:13.322" v="8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4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4"/>
            <ac:spMk id="11" creationId="{F68B3F68-107C-434F-AA38-110D5EA91B85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4"/>
            <ac:spMk id="13" creationId="{AAD0DBB9-1A4B-4391-81D4-CB19F9AB918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4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0:13.322" v="8" actId="26606"/>
          <ac:graphicFrameMkLst>
            <pc:docMk/>
            <pc:sldMk cId="0" sldId="264"/>
            <ac:graphicFrameMk id="5" creationId="{0BF23C0B-B1EF-3459-5C69-38A4EC2671B0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3:00:36.461" v="21"/>
        <pc:sldMkLst>
          <pc:docMk/>
          <pc:sldMk cId="0" sldId="265"/>
        </pc:sldMkLst>
        <pc:spChg chg="mod">
          <ac:chgData name="Shamir George" userId="2c1b897586607e7f" providerId="LiveId" clId="{ACEFA71F-5166-4250-AEC8-92E7C70C7859}" dt="2024-10-11T13:00:16.256" v="9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Shamir George" userId="2c1b897586607e7f" providerId="LiveId" clId="{ACEFA71F-5166-4250-AEC8-92E7C70C7859}" dt="2024-10-11T13:00:16.256" v="9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5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5"/>
            <ac:spMk id="11" creationId="{F68B3F68-107C-434F-AA38-110D5EA91B85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5"/>
            <ac:spMk id="13" creationId="{AAD0DBB9-1A4B-4391-81D4-CB19F9AB918A}"/>
          </ac:spMkLst>
        </pc:spChg>
        <pc:spChg chg="add del">
          <ac:chgData name="Shamir George" userId="2c1b897586607e7f" providerId="LiveId" clId="{ACEFA71F-5166-4250-AEC8-92E7C70C7859}" dt="2024-10-11T13:00:36.461" v="21"/>
          <ac:spMkLst>
            <pc:docMk/>
            <pc:sldMk cId="0" sldId="265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0:16.256" v="9" actId="26606"/>
          <ac:graphicFrameMkLst>
            <pc:docMk/>
            <pc:sldMk cId="0" sldId="265"/>
            <ac:graphicFrameMk id="5" creationId="{FCF3932E-EA49-199F-6911-00F06F2DDF34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0:55.268" v="211" actId="26606"/>
        <pc:sldMkLst>
          <pc:docMk/>
          <pc:sldMk cId="0" sldId="266"/>
        </pc:sldMkLst>
        <pc:spChg chg="mod">
          <ac:chgData name="Shamir George" userId="2c1b897586607e7f" providerId="LiveId" clId="{ACEFA71F-5166-4250-AEC8-92E7C70C7859}" dt="2024-10-11T13:00:55.268" v="211" actId="2660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0:55.268" v="211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0:55.268" v="211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0:55.268" v="211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0:55.268" v="211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0:55.268" v="211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0:55.268" v="211" actId="26606"/>
          <ac:graphicFrameMkLst>
            <pc:docMk/>
            <pc:sldMk cId="0" sldId="266"/>
            <ac:graphicFrameMk id="5" creationId="{29B18529-B5B9-B8E2-E432-E262C956F59A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0:58.067" v="212" actId="26606"/>
        <pc:sldMkLst>
          <pc:docMk/>
          <pc:sldMk cId="0" sldId="267"/>
        </pc:sldMkLst>
        <pc:spChg chg="mod">
          <ac:chgData name="Shamir George" userId="2c1b897586607e7f" providerId="LiveId" clId="{ACEFA71F-5166-4250-AEC8-92E7C70C7859}" dt="2024-10-11T13:00:58.067" v="212" actId="26606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0:58.067" v="212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0:58.067" v="212" actId="26606"/>
          <ac:spMkLst>
            <pc:docMk/>
            <pc:sldMk cId="0" sldId="267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0:58.067" v="212" actId="26606"/>
          <ac:spMkLst>
            <pc:docMk/>
            <pc:sldMk cId="0" sldId="267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0:58.067" v="212" actId="26606"/>
          <ac:spMkLst>
            <pc:docMk/>
            <pc:sldMk cId="0" sldId="267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0:58.067" v="212" actId="26606"/>
          <ac:spMkLst>
            <pc:docMk/>
            <pc:sldMk cId="0" sldId="267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0:58.067" v="212" actId="26606"/>
          <ac:graphicFrameMkLst>
            <pc:docMk/>
            <pc:sldMk cId="0" sldId="267"/>
            <ac:graphicFrameMk id="5" creationId="{275ADA8A-F5EE-4BA8-97A7-994E18215BA3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00.421" v="213" actId="26606"/>
        <pc:sldMkLst>
          <pc:docMk/>
          <pc:sldMk cId="0" sldId="268"/>
        </pc:sldMkLst>
        <pc:spChg chg="mod">
          <ac:chgData name="Shamir George" userId="2c1b897586607e7f" providerId="LiveId" clId="{ACEFA71F-5166-4250-AEC8-92E7C70C7859}" dt="2024-10-11T13:01:00.421" v="213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00.421" v="213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00.421" v="213" actId="26606"/>
          <ac:spMkLst>
            <pc:docMk/>
            <pc:sldMk cId="0" sldId="268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00.421" v="213" actId="26606"/>
          <ac:spMkLst>
            <pc:docMk/>
            <pc:sldMk cId="0" sldId="268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00.421" v="213" actId="26606"/>
          <ac:spMkLst>
            <pc:docMk/>
            <pc:sldMk cId="0" sldId="268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00.421" v="213" actId="26606"/>
          <ac:spMkLst>
            <pc:docMk/>
            <pc:sldMk cId="0" sldId="268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00.421" v="213" actId="26606"/>
          <ac:graphicFrameMkLst>
            <pc:docMk/>
            <pc:sldMk cId="0" sldId="268"/>
            <ac:graphicFrameMk id="5" creationId="{DF64EF6B-319B-A3FF-0E2C-033017B875A0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02.980" v="214" actId="26606"/>
        <pc:sldMkLst>
          <pc:docMk/>
          <pc:sldMk cId="0" sldId="269"/>
        </pc:sldMkLst>
        <pc:spChg chg="mod">
          <ac:chgData name="Shamir George" userId="2c1b897586607e7f" providerId="LiveId" clId="{ACEFA71F-5166-4250-AEC8-92E7C70C7859}" dt="2024-10-11T13:01:02.980" v="214" actId="26606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02.980" v="214" actId="26606"/>
          <ac:spMkLst>
            <pc:docMk/>
            <pc:sldMk cId="0" sldId="269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02.980" v="214" actId="26606"/>
          <ac:spMkLst>
            <pc:docMk/>
            <pc:sldMk cId="0" sldId="269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02.980" v="214" actId="26606"/>
          <ac:spMkLst>
            <pc:docMk/>
            <pc:sldMk cId="0" sldId="269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02.980" v="214" actId="26606"/>
          <ac:spMkLst>
            <pc:docMk/>
            <pc:sldMk cId="0" sldId="269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02.980" v="214" actId="26606"/>
          <ac:spMkLst>
            <pc:docMk/>
            <pc:sldMk cId="0" sldId="269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02.980" v="214" actId="26606"/>
          <ac:graphicFrameMkLst>
            <pc:docMk/>
            <pc:sldMk cId="0" sldId="269"/>
            <ac:graphicFrameMk id="5" creationId="{92DD033D-77B9-6311-7E82-23ABEFEBBE84}"/>
          </ac:graphicFrameMkLst>
        </pc:graphicFrameChg>
      </pc:sldChg>
      <pc:sldChg chg="addSp delSp modSp mod setBg delDesignElem">
        <pc:chgData name="Shamir George" userId="2c1b897586607e7f" providerId="LiveId" clId="{ACEFA71F-5166-4250-AEC8-92E7C70C7859}" dt="2024-10-11T15:36:49.872" v="255"/>
        <pc:sldMkLst>
          <pc:docMk/>
          <pc:sldMk cId="0" sldId="270"/>
        </pc:sldMkLst>
        <pc:spChg chg="mod">
          <ac:chgData name="Shamir George" userId="2c1b897586607e7f" providerId="LiveId" clId="{ACEFA71F-5166-4250-AEC8-92E7C70C7859}" dt="2024-10-11T13:01:05.242" v="215" actId="26606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05.242" v="215" actId="26606"/>
          <ac:spMkLst>
            <pc:docMk/>
            <pc:sldMk cId="0" sldId="270"/>
            <ac:spMk id="3" creationId="{00000000-0000-0000-0000-000000000000}"/>
          </ac:spMkLst>
        </pc:spChg>
        <pc:spChg chg="add del">
          <ac:chgData name="Shamir George" userId="2c1b897586607e7f" providerId="LiveId" clId="{ACEFA71F-5166-4250-AEC8-92E7C70C7859}" dt="2024-10-11T15:36:49.872" v="255"/>
          <ac:spMkLst>
            <pc:docMk/>
            <pc:sldMk cId="0" sldId="270"/>
            <ac:spMk id="9" creationId="{BACC6370-2D7E-4714-9D71-7542949D7D5D}"/>
          </ac:spMkLst>
        </pc:spChg>
        <pc:spChg chg="add del">
          <ac:chgData name="Shamir George" userId="2c1b897586607e7f" providerId="LiveId" clId="{ACEFA71F-5166-4250-AEC8-92E7C70C7859}" dt="2024-10-11T15:36:49.872" v="255"/>
          <ac:spMkLst>
            <pc:docMk/>
            <pc:sldMk cId="0" sldId="270"/>
            <ac:spMk id="11" creationId="{F68B3F68-107C-434F-AA38-110D5EA91B85}"/>
          </ac:spMkLst>
        </pc:spChg>
        <pc:spChg chg="add del">
          <ac:chgData name="Shamir George" userId="2c1b897586607e7f" providerId="LiveId" clId="{ACEFA71F-5166-4250-AEC8-92E7C70C7859}" dt="2024-10-11T15:36:49.872" v="255"/>
          <ac:spMkLst>
            <pc:docMk/>
            <pc:sldMk cId="0" sldId="270"/>
            <ac:spMk id="13" creationId="{AAD0DBB9-1A4B-4391-81D4-CB19F9AB918A}"/>
          </ac:spMkLst>
        </pc:spChg>
        <pc:spChg chg="add del">
          <ac:chgData name="Shamir George" userId="2c1b897586607e7f" providerId="LiveId" clId="{ACEFA71F-5166-4250-AEC8-92E7C70C7859}" dt="2024-10-11T15:36:49.872" v="255"/>
          <ac:spMkLst>
            <pc:docMk/>
            <pc:sldMk cId="0" sldId="270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05.242" v="215" actId="26606"/>
          <ac:graphicFrameMkLst>
            <pc:docMk/>
            <pc:sldMk cId="0" sldId="270"/>
            <ac:graphicFrameMk id="5" creationId="{377536AF-8686-527A-1EBD-0D4A6B40DFB6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5:39:30.209" v="271" actId="13926"/>
        <pc:sldMkLst>
          <pc:docMk/>
          <pc:sldMk cId="0" sldId="271"/>
        </pc:sldMkLst>
        <pc:spChg chg="mod">
          <ac:chgData name="Shamir George" userId="2c1b897586607e7f" providerId="LiveId" clId="{ACEFA71F-5166-4250-AEC8-92E7C70C7859}" dt="2024-10-11T15:39:30.209" v="271" actId="13926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Shamir George" userId="2c1b897586607e7f" providerId="LiveId" clId="{ACEFA71F-5166-4250-AEC8-92E7C70C7859}" dt="2024-10-11T15:36:04.134" v="236" actId="12084"/>
          <ac:spMkLst>
            <pc:docMk/>
            <pc:sldMk cId="0" sldId="271"/>
            <ac:spMk id="3" creationId="{00000000-0000-0000-0000-000000000000}"/>
          </ac:spMkLst>
        </pc:spChg>
        <pc:graphicFrameChg chg="add del modGraphic">
          <ac:chgData name="Shamir George" userId="2c1b897586607e7f" providerId="LiveId" clId="{ACEFA71F-5166-4250-AEC8-92E7C70C7859}" dt="2024-10-11T15:33:11.107" v="232" actId="1032"/>
          <ac:graphicFrameMkLst>
            <pc:docMk/>
            <pc:sldMk cId="0" sldId="271"/>
            <ac:graphicFrameMk id="4" creationId="{EFD9EC6C-D1AE-2250-E91F-CCF44B065EBE}"/>
          </ac:graphicFrameMkLst>
        </pc:graphicFrameChg>
        <pc:graphicFrameChg chg="add mod">
          <ac:chgData name="Shamir George" userId="2c1b897586607e7f" providerId="LiveId" clId="{ACEFA71F-5166-4250-AEC8-92E7C70C7859}" dt="2024-10-11T15:34:20.865" v="235" actId="12084"/>
          <ac:graphicFrameMkLst>
            <pc:docMk/>
            <pc:sldMk cId="0" sldId="271"/>
            <ac:graphicFrameMk id="5" creationId="{7AAB81D3-ADC8-D769-65DE-00D7F3BB3FA7}"/>
          </ac:graphicFrameMkLst>
        </pc:graphicFrameChg>
        <pc:graphicFrameChg chg="add mod">
          <ac:chgData name="Shamir George" userId="2c1b897586607e7f" providerId="LiveId" clId="{ACEFA71F-5166-4250-AEC8-92E7C70C7859}" dt="2024-10-11T15:37:21.684" v="263" actId="108"/>
          <ac:graphicFrameMkLst>
            <pc:docMk/>
            <pc:sldMk cId="0" sldId="271"/>
            <ac:graphicFrameMk id="6" creationId="{218A260D-69B7-8B67-F07D-388405FDEA52}"/>
          </ac:graphicFrameMkLst>
        </pc:graphicFrame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679" v="25" actId="27636"/>
        <pc:sldMkLst>
          <pc:docMk/>
          <pc:sldMk cId="0" sldId="274"/>
        </pc:sldMkLst>
        <pc:spChg chg="mod">
          <ac:chgData name="Shamir George" userId="2c1b897586607e7f" providerId="LiveId" clId="{ACEFA71F-5166-4250-AEC8-92E7C70C7859}" dt="2024-10-11T13:00:36.679" v="25" actId="27636"/>
          <ac:spMkLst>
            <pc:docMk/>
            <pc:sldMk cId="0" sldId="27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7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698" v="26" actId="27636"/>
        <pc:sldMkLst>
          <pc:docMk/>
          <pc:sldMk cId="0" sldId="284"/>
        </pc:sldMkLst>
        <pc:spChg chg="mod">
          <ac:chgData name="Shamir George" userId="2c1b897586607e7f" providerId="LiveId" clId="{ACEFA71F-5166-4250-AEC8-92E7C70C7859}" dt="2024-10-11T13:00:36.698" v="26" actId="27636"/>
          <ac:spMkLst>
            <pc:docMk/>
            <pc:sldMk cId="0" sldId="28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06" v="27" actId="27636"/>
        <pc:sldMkLst>
          <pc:docMk/>
          <pc:sldMk cId="0" sldId="285"/>
        </pc:sldMkLst>
        <pc:spChg chg="mod">
          <ac:chgData name="Shamir George" userId="2c1b897586607e7f" providerId="LiveId" clId="{ACEFA71F-5166-4250-AEC8-92E7C70C7859}" dt="2024-10-11T13:00:36.706" v="27" actId="27636"/>
          <ac:spMkLst>
            <pc:docMk/>
            <pc:sldMk cId="0" sldId="28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11" v="28" actId="27636"/>
        <pc:sldMkLst>
          <pc:docMk/>
          <pc:sldMk cId="0" sldId="288"/>
        </pc:sldMkLst>
        <pc:spChg chg="mod">
          <ac:chgData name="Shamir George" userId="2c1b897586607e7f" providerId="LiveId" clId="{ACEFA71F-5166-4250-AEC8-92E7C70C7859}" dt="2024-10-11T13:00:36.711" v="28" actId="27636"/>
          <ac:spMkLst>
            <pc:docMk/>
            <pc:sldMk cId="0" sldId="28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8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27" v="29" actId="27636"/>
        <pc:sldMkLst>
          <pc:docMk/>
          <pc:sldMk cId="0" sldId="298"/>
        </pc:sldMkLst>
        <pc:spChg chg="mod">
          <ac:chgData name="Shamir George" userId="2c1b897586607e7f" providerId="LiveId" clId="{ACEFA71F-5166-4250-AEC8-92E7C70C7859}" dt="2024-10-11T13:00:36.727" v="29" actId="27636"/>
          <ac:spMkLst>
            <pc:docMk/>
            <pc:sldMk cId="0" sldId="29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29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39" v="30" actId="27636"/>
        <pc:sldMkLst>
          <pc:docMk/>
          <pc:sldMk cId="0" sldId="301"/>
        </pc:sldMkLst>
        <pc:spChg chg="mod">
          <ac:chgData name="Shamir George" userId="2c1b897586607e7f" providerId="LiveId" clId="{ACEFA71F-5166-4250-AEC8-92E7C70C7859}" dt="2024-10-11T13:00:36.739" v="30" actId="27636"/>
          <ac:spMkLst>
            <pc:docMk/>
            <pc:sldMk cId="0" sldId="30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52" v="31" actId="27636"/>
        <pc:sldMkLst>
          <pc:docMk/>
          <pc:sldMk cId="0" sldId="303"/>
        </pc:sldMkLst>
        <pc:spChg chg="mod">
          <ac:chgData name="Shamir George" userId="2c1b897586607e7f" providerId="LiveId" clId="{ACEFA71F-5166-4250-AEC8-92E7C70C7859}" dt="2024-10-11T13:00:36.752" v="31" actId="27636"/>
          <ac:spMkLst>
            <pc:docMk/>
            <pc:sldMk cId="0" sldId="30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0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0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1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1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1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73" v="32" actId="27636"/>
        <pc:sldMkLst>
          <pc:docMk/>
          <pc:sldMk cId="0" sldId="313"/>
        </pc:sldMkLst>
        <pc:spChg chg="mod">
          <ac:chgData name="Shamir George" userId="2c1b897586607e7f" providerId="LiveId" clId="{ACEFA71F-5166-4250-AEC8-92E7C70C7859}" dt="2024-10-11T13:00:36.773" v="32" actId="27636"/>
          <ac:spMkLst>
            <pc:docMk/>
            <pc:sldMk cId="0" sldId="31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84" v="33" actId="27636"/>
        <pc:sldMkLst>
          <pc:docMk/>
          <pc:sldMk cId="0" sldId="314"/>
        </pc:sldMkLst>
        <pc:spChg chg="mod">
          <ac:chgData name="Shamir George" userId="2c1b897586607e7f" providerId="LiveId" clId="{ACEFA71F-5166-4250-AEC8-92E7C70C7859}" dt="2024-10-11T13:00:36.784" v="33" actId="27636"/>
          <ac:spMkLst>
            <pc:docMk/>
            <pc:sldMk cId="0" sldId="31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87" v="34" actId="27636"/>
        <pc:sldMkLst>
          <pc:docMk/>
          <pc:sldMk cId="0" sldId="315"/>
        </pc:sldMkLst>
        <pc:spChg chg="mod">
          <ac:chgData name="Shamir George" userId="2c1b897586607e7f" providerId="LiveId" clId="{ACEFA71F-5166-4250-AEC8-92E7C70C7859}" dt="2024-10-11T13:00:36.787" v="34" actId="27636"/>
          <ac:spMkLst>
            <pc:docMk/>
            <pc:sldMk cId="0" sldId="31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792" v="35" actId="27636"/>
        <pc:sldMkLst>
          <pc:docMk/>
          <pc:sldMk cId="0" sldId="316"/>
        </pc:sldMkLst>
        <pc:spChg chg="mod">
          <ac:chgData name="Shamir George" userId="2c1b897586607e7f" providerId="LiveId" clId="{ACEFA71F-5166-4250-AEC8-92E7C70C7859}" dt="2024-10-11T13:00:36.792" v="35" actId="27636"/>
          <ac:spMkLst>
            <pc:docMk/>
            <pc:sldMk cId="0" sldId="31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1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1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1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1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2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03" v="36" actId="27636"/>
        <pc:sldMkLst>
          <pc:docMk/>
          <pc:sldMk cId="0" sldId="321"/>
        </pc:sldMkLst>
        <pc:spChg chg="mod">
          <ac:chgData name="Shamir George" userId="2c1b897586607e7f" providerId="LiveId" clId="{ACEFA71F-5166-4250-AEC8-92E7C70C7859}" dt="2024-10-11T13:00:36.803" v="36" actId="27636"/>
          <ac:spMkLst>
            <pc:docMk/>
            <pc:sldMk cId="0" sldId="32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11" v="37" actId="27636"/>
        <pc:sldMkLst>
          <pc:docMk/>
          <pc:sldMk cId="0" sldId="322"/>
        </pc:sldMkLst>
        <pc:spChg chg="mod">
          <ac:chgData name="Shamir George" userId="2c1b897586607e7f" providerId="LiveId" clId="{ACEFA71F-5166-4250-AEC8-92E7C70C7859}" dt="2024-10-11T13:00:36.811" v="37" actId="27636"/>
          <ac:spMkLst>
            <pc:docMk/>
            <pc:sldMk cId="0" sldId="32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2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2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2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2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2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24" v="38" actId="27636"/>
        <pc:sldMkLst>
          <pc:docMk/>
          <pc:sldMk cId="0" sldId="328"/>
        </pc:sldMkLst>
        <pc:spChg chg="mod">
          <ac:chgData name="Shamir George" userId="2c1b897586607e7f" providerId="LiveId" clId="{ACEFA71F-5166-4250-AEC8-92E7C70C7859}" dt="2024-10-11T13:00:36.824" v="38" actId="27636"/>
          <ac:spMkLst>
            <pc:docMk/>
            <pc:sldMk cId="0" sldId="32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29" v="39" actId="27636"/>
        <pc:sldMkLst>
          <pc:docMk/>
          <pc:sldMk cId="0" sldId="329"/>
        </pc:sldMkLst>
        <pc:spChg chg="mod">
          <ac:chgData name="Shamir George" userId="2c1b897586607e7f" providerId="LiveId" clId="{ACEFA71F-5166-4250-AEC8-92E7C70C7859}" dt="2024-10-11T13:00:36.829" v="39" actId="27636"/>
          <ac:spMkLst>
            <pc:docMk/>
            <pc:sldMk cId="0" sldId="32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2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32" v="40" actId="27636"/>
        <pc:sldMkLst>
          <pc:docMk/>
          <pc:sldMk cId="0" sldId="330"/>
        </pc:sldMkLst>
        <pc:spChg chg="mod">
          <ac:chgData name="Shamir George" userId="2c1b897586607e7f" providerId="LiveId" clId="{ACEFA71F-5166-4250-AEC8-92E7C70C7859}" dt="2024-10-11T13:00:36.832" v="40" actId="27636"/>
          <ac:spMkLst>
            <pc:docMk/>
            <pc:sldMk cId="0" sldId="33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37" v="41" actId="27636"/>
        <pc:sldMkLst>
          <pc:docMk/>
          <pc:sldMk cId="0" sldId="331"/>
        </pc:sldMkLst>
        <pc:spChg chg="mod">
          <ac:chgData name="Shamir George" userId="2c1b897586607e7f" providerId="LiveId" clId="{ACEFA71F-5166-4250-AEC8-92E7C70C7859}" dt="2024-10-11T13:00:36.837" v="41" actId="27636"/>
          <ac:spMkLst>
            <pc:docMk/>
            <pc:sldMk cId="0" sldId="33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47" v="42" actId="27636"/>
        <pc:sldMkLst>
          <pc:docMk/>
          <pc:sldMk cId="0" sldId="332"/>
        </pc:sldMkLst>
        <pc:spChg chg="mod">
          <ac:chgData name="Shamir George" userId="2c1b897586607e7f" providerId="LiveId" clId="{ACEFA71F-5166-4250-AEC8-92E7C70C7859}" dt="2024-10-11T13:00:36.847" v="42" actId="27636"/>
          <ac:spMkLst>
            <pc:docMk/>
            <pc:sldMk cId="0" sldId="33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3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3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55" v="43" actId="27636"/>
        <pc:sldMkLst>
          <pc:docMk/>
          <pc:sldMk cId="0" sldId="335"/>
        </pc:sldMkLst>
        <pc:spChg chg="mod">
          <ac:chgData name="Shamir George" userId="2c1b897586607e7f" providerId="LiveId" clId="{ACEFA71F-5166-4250-AEC8-92E7C70C7859}" dt="2024-10-11T13:00:36.855" v="43" actId="27636"/>
          <ac:spMkLst>
            <pc:docMk/>
            <pc:sldMk cId="0" sldId="33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62" v="44" actId="27636"/>
        <pc:sldMkLst>
          <pc:docMk/>
          <pc:sldMk cId="0" sldId="336"/>
        </pc:sldMkLst>
        <pc:spChg chg="mod">
          <ac:chgData name="Shamir George" userId="2c1b897586607e7f" providerId="LiveId" clId="{ACEFA71F-5166-4250-AEC8-92E7C70C7859}" dt="2024-10-11T13:00:36.862" v="44" actId="27636"/>
          <ac:spMkLst>
            <pc:docMk/>
            <pc:sldMk cId="0" sldId="33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65" v="45" actId="27636"/>
        <pc:sldMkLst>
          <pc:docMk/>
          <pc:sldMk cId="0" sldId="337"/>
        </pc:sldMkLst>
        <pc:spChg chg="mod">
          <ac:chgData name="Shamir George" userId="2c1b897586607e7f" providerId="LiveId" clId="{ACEFA71F-5166-4250-AEC8-92E7C70C7859}" dt="2024-10-11T13:00:36.865" v="45" actId="27636"/>
          <ac:spMkLst>
            <pc:docMk/>
            <pc:sldMk cId="0" sldId="33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70" v="46" actId="27636"/>
        <pc:sldMkLst>
          <pc:docMk/>
          <pc:sldMk cId="0" sldId="338"/>
        </pc:sldMkLst>
        <pc:spChg chg="mod">
          <ac:chgData name="Shamir George" userId="2c1b897586607e7f" providerId="LiveId" clId="{ACEFA71F-5166-4250-AEC8-92E7C70C7859}" dt="2024-10-11T13:00:36.870" v="46" actId="27636"/>
          <ac:spMkLst>
            <pc:docMk/>
            <pc:sldMk cId="0" sldId="33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75" v="47" actId="27636"/>
        <pc:sldMkLst>
          <pc:docMk/>
          <pc:sldMk cId="0" sldId="339"/>
        </pc:sldMkLst>
        <pc:spChg chg="mod">
          <ac:chgData name="Shamir George" userId="2c1b897586607e7f" providerId="LiveId" clId="{ACEFA71F-5166-4250-AEC8-92E7C70C7859}" dt="2024-10-11T13:00:36.875" v="47" actId="27636"/>
          <ac:spMkLst>
            <pc:docMk/>
            <pc:sldMk cId="0" sldId="33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3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81" v="48" actId="27636"/>
        <pc:sldMkLst>
          <pc:docMk/>
          <pc:sldMk cId="0" sldId="340"/>
        </pc:sldMkLst>
        <pc:spChg chg="mod">
          <ac:chgData name="Shamir George" userId="2c1b897586607e7f" providerId="LiveId" clId="{ACEFA71F-5166-4250-AEC8-92E7C70C7859}" dt="2024-10-11T13:00:36.881" v="48" actId="27636"/>
          <ac:spMkLst>
            <pc:docMk/>
            <pc:sldMk cId="0" sldId="34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4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4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89" v="49" actId="27636"/>
        <pc:sldMkLst>
          <pc:docMk/>
          <pc:sldMk cId="0" sldId="343"/>
        </pc:sldMkLst>
        <pc:spChg chg="mod">
          <ac:chgData name="Shamir George" userId="2c1b897586607e7f" providerId="LiveId" clId="{ACEFA71F-5166-4250-AEC8-92E7C70C7859}" dt="2024-10-11T13:00:36.889" v="49" actId="27636"/>
          <ac:spMkLst>
            <pc:docMk/>
            <pc:sldMk cId="0" sldId="34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4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4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897" v="50" actId="27636"/>
        <pc:sldMkLst>
          <pc:docMk/>
          <pc:sldMk cId="0" sldId="346"/>
        </pc:sldMkLst>
        <pc:spChg chg="mod">
          <ac:chgData name="Shamir George" userId="2c1b897586607e7f" providerId="LiveId" clId="{ACEFA71F-5166-4250-AEC8-92E7C70C7859}" dt="2024-10-11T13:00:36.897" v="50" actId="27636"/>
          <ac:spMkLst>
            <pc:docMk/>
            <pc:sldMk cId="0" sldId="34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00" v="51" actId="27636"/>
        <pc:sldMkLst>
          <pc:docMk/>
          <pc:sldMk cId="0" sldId="347"/>
        </pc:sldMkLst>
        <pc:spChg chg="mod">
          <ac:chgData name="Shamir George" userId="2c1b897586607e7f" providerId="LiveId" clId="{ACEFA71F-5166-4250-AEC8-92E7C70C7859}" dt="2024-10-11T13:00:36.900" v="51" actId="27636"/>
          <ac:spMkLst>
            <pc:docMk/>
            <pc:sldMk cId="0" sldId="34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4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11" v="52" actId="27636"/>
        <pc:sldMkLst>
          <pc:docMk/>
          <pc:sldMk cId="0" sldId="349"/>
        </pc:sldMkLst>
        <pc:spChg chg="mod">
          <ac:chgData name="Shamir George" userId="2c1b897586607e7f" providerId="LiveId" clId="{ACEFA71F-5166-4250-AEC8-92E7C70C7859}" dt="2024-10-11T13:00:36.911" v="52" actId="27636"/>
          <ac:spMkLst>
            <pc:docMk/>
            <pc:sldMk cId="0" sldId="34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4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16" v="53" actId="27636"/>
        <pc:sldMkLst>
          <pc:docMk/>
          <pc:sldMk cId="0" sldId="351"/>
        </pc:sldMkLst>
        <pc:spChg chg="mod">
          <ac:chgData name="Shamir George" userId="2c1b897586607e7f" providerId="LiveId" clId="{ACEFA71F-5166-4250-AEC8-92E7C70C7859}" dt="2024-10-11T13:00:36.916" v="53" actId="27636"/>
          <ac:spMkLst>
            <pc:docMk/>
            <pc:sldMk cId="0" sldId="35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27" v="54" actId="27636"/>
        <pc:sldMkLst>
          <pc:docMk/>
          <pc:sldMk cId="0" sldId="357"/>
        </pc:sldMkLst>
        <pc:spChg chg="mod">
          <ac:chgData name="Shamir George" userId="2c1b897586607e7f" providerId="LiveId" clId="{ACEFA71F-5166-4250-AEC8-92E7C70C7859}" dt="2024-10-11T13:00:36.927" v="54" actId="27636"/>
          <ac:spMkLst>
            <pc:docMk/>
            <pc:sldMk cId="0" sldId="35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5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36" v="55" actId="27636"/>
        <pc:sldMkLst>
          <pc:docMk/>
          <pc:sldMk cId="0" sldId="359"/>
        </pc:sldMkLst>
        <pc:spChg chg="mod">
          <ac:chgData name="Shamir George" userId="2c1b897586607e7f" providerId="LiveId" clId="{ACEFA71F-5166-4250-AEC8-92E7C70C7859}" dt="2024-10-11T13:00:36.936" v="55" actId="27636"/>
          <ac:spMkLst>
            <pc:docMk/>
            <pc:sldMk cId="0" sldId="35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41" v="56" actId="27636"/>
        <pc:sldMkLst>
          <pc:docMk/>
          <pc:sldMk cId="0" sldId="360"/>
        </pc:sldMkLst>
        <pc:spChg chg="mod">
          <ac:chgData name="Shamir George" userId="2c1b897586607e7f" providerId="LiveId" clId="{ACEFA71F-5166-4250-AEC8-92E7C70C7859}" dt="2024-10-11T13:00:36.941" v="56" actId="27636"/>
          <ac:spMkLst>
            <pc:docMk/>
            <pc:sldMk cId="0" sldId="36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6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6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48" v="57" actId="27636"/>
        <pc:sldMkLst>
          <pc:docMk/>
          <pc:sldMk cId="0" sldId="363"/>
        </pc:sldMkLst>
        <pc:spChg chg="mod">
          <ac:chgData name="Shamir George" userId="2c1b897586607e7f" providerId="LiveId" clId="{ACEFA71F-5166-4250-AEC8-92E7C70C7859}" dt="2024-10-11T13:00:36.948" v="57" actId="27636"/>
          <ac:spMkLst>
            <pc:docMk/>
            <pc:sldMk cId="0" sldId="36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6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54" v="58" actId="27636"/>
        <pc:sldMkLst>
          <pc:docMk/>
          <pc:sldMk cId="0" sldId="365"/>
        </pc:sldMkLst>
        <pc:spChg chg="mod">
          <ac:chgData name="Shamir George" userId="2c1b897586607e7f" providerId="LiveId" clId="{ACEFA71F-5166-4250-AEC8-92E7C70C7859}" dt="2024-10-11T13:00:36.954" v="58" actId="27636"/>
          <ac:spMkLst>
            <pc:docMk/>
            <pc:sldMk cId="0" sldId="36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6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6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62" v="59" actId="27636"/>
        <pc:sldMkLst>
          <pc:docMk/>
          <pc:sldMk cId="0" sldId="368"/>
        </pc:sldMkLst>
        <pc:spChg chg="mod">
          <ac:chgData name="Shamir George" userId="2c1b897586607e7f" providerId="LiveId" clId="{ACEFA71F-5166-4250-AEC8-92E7C70C7859}" dt="2024-10-11T13:00:36.962" v="59" actId="27636"/>
          <ac:spMkLst>
            <pc:docMk/>
            <pc:sldMk cId="0" sldId="36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67" v="60" actId="27636"/>
        <pc:sldMkLst>
          <pc:docMk/>
          <pc:sldMk cId="0" sldId="369"/>
        </pc:sldMkLst>
        <pc:spChg chg="mod">
          <ac:chgData name="Shamir George" userId="2c1b897586607e7f" providerId="LiveId" clId="{ACEFA71F-5166-4250-AEC8-92E7C70C7859}" dt="2024-10-11T13:00:36.967" v="60" actId="27636"/>
          <ac:spMkLst>
            <pc:docMk/>
            <pc:sldMk cId="0" sldId="36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6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72" v="61" actId="27636"/>
        <pc:sldMkLst>
          <pc:docMk/>
          <pc:sldMk cId="0" sldId="370"/>
        </pc:sldMkLst>
        <pc:spChg chg="mod">
          <ac:chgData name="Shamir George" userId="2c1b897586607e7f" providerId="LiveId" clId="{ACEFA71F-5166-4250-AEC8-92E7C70C7859}" dt="2024-10-11T13:00:36.972" v="61" actId="27636"/>
          <ac:spMkLst>
            <pc:docMk/>
            <pc:sldMk cId="0" sldId="37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87" v="62" actId="27636"/>
        <pc:sldMkLst>
          <pc:docMk/>
          <pc:sldMk cId="0" sldId="371"/>
        </pc:sldMkLst>
        <pc:spChg chg="mod">
          <ac:chgData name="Shamir George" userId="2c1b897586607e7f" providerId="LiveId" clId="{ACEFA71F-5166-4250-AEC8-92E7C70C7859}" dt="2024-10-11T13:00:36.987" v="62" actId="27636"/>
          <ac:spMkLst>
            <pc:docMk/>
            <pc:sldMk cId="0" sldId="37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6.993" v="63" actId="27636"/>
        <pc:sldMkLst>
          <pc:docMk/>
          <pc:sldMk cId="0" sldId="372"/>
        </pc:sldMkLst>
        <pc:spChg chg="mod">
          <ac:chgData name="Shamir George" userId="2c1b897586607e7f" providerId="LiveId" clId="{ACEFA71F-5166-4250-AEC8-92E7C70C7859}" dt="2024-10-11T13:00:36.993" v="63" actId="27636"/>
          <ac:spMkLst>
            <pc:docMk/>
            <pc:sldMk cId="0" sldId="37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" v="64" actId="27636"/>
        <pc:sldMkLst>
          <pc:docMk/>
          <pc:sldMk cId="0" sldId="373"/>
        </pc:sldMkLst>
        <pc:spChg chg="mod">
          <ac:chgData name="Shamir George" userId="2c1b897586607e7f" providerId="LiveId" clId="{ACEFA71F-5166-4250-AEC8-92E7C70C7859}" dt="2024-10-11T13:00:37" v="64" actId="27636"/>
          <ac:spMkLst>
            <pc:docMk/>
            <pc:sldMk cId="0" sldId="37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7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05" v="65" actId="27636"/>
        <pc:sldMkLst>
          <pc:docMk/>
          <pc:sldMk cId="0" sldId="375"/>
        </pc:sldMkLst>
        <pc:spChg chg="mod">
          <ac:chgData name="Shamir George" userId="2c1b897586607e7f" providerId="LiveId" clId="{ACEFA71F-5166-4250-AEC8-92E7C70C7859}" dt="2024-10-11T13:00:37.005" v="65" actId="27636"/>
          <ac:spMkLst>
            <pc:docMk/>
            <pc:sldMk cId="0" sldId="37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7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7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18" v="66" actId="27636"/>
        <pc:sldMkLst>
          <pc:docMk/>
          <pc:sldMk cId="0" sldId="378"/>
        </pc:sldMkLst>
        <pc:spChg chg="mod">
          <ac:chgData name="Shamir George" userId="2c1b897586607e7f" providerId="LiveId" clId="{ACEFA71F-5166-4250-AEC8-92E7C70C7859}" dt="2024-10-11T13:00:37.018" v="66" actId="27636"/>
          <ac:spMkLst>
            <pc:docMk/>
            <pc:sldMk cId="0" sldId="37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7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7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8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30" v="67" actId="27636"/>
        <pc:sldMkLst>
          <pc:docMk/>
          <pc:sldMk cId="0" sldId="381"/>
        </pc:sldMkLst>
        <pc:spChg chg="mod">
          <ac:chgData name="Shamir George" userId="2c1b897586607e7f" providerId="LiveId" clId="{ACEFA71F-5166-4250-AEC8-92E7C70C7859}" dt="2024-10-11T13:00:37.030" v="67" actId="27636"/>
          <ac:spMkLst>
            <pc:docMk/>
            <pc:sldMk cId="0" sldId="38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8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8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39" v="68" actId="27636"/>
        <pc:sldMkLst>
          <pc:docMk/>
          <pc:sldMk cId="0" sldId="384"/>
        </pc:sldMkLst>
        <pc:spChg chg="mod">
          <ac:chgData name="Shamir George" userId="2c1b897586607e7f" providerId="LiveId" clId="{ACEFA71F-5166-4250-AEC8-92E7C70C7859}" dt="2024-10-11T13:00:37.039" v="68" actId="27636"/>
          <ac:spMkLst>
            <pc:docMk/>
            <pc:sldMk cId="0" sldId="38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45" v="69" actId="27636"/>
        <pc:sldMkLst>
          <pc:docMk/>
          <pc:sldMk cId="0" sldId="385"/>
        </pc:sldMkLst>
        <pc:spChg chg="mod">
          <ac:chgData name="Shamir George" userId="2c1b897586607e7f" providerId="LiveId" clId="{ACEFA71F-5166-4250-AEC8-92E7C70C7859}" dt="2024-10-11T13:00:37.045" v="69" actId="27636"/>
          <ac:spMkLst>
            <pc:docMk/>
            <pc:sldMk cId="0" sldId="38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8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49" v="70" actId="27636"/>
        <pc:sldMkLst>
          <pc:docMk/>
          <pc:sldMk cId="0" sldId="387"/>
        </pc:sldMkLst>
        <pc:spChg chg="mod">
          <ac:chgData name="Shamir George" userId="2c1b897586607e7f" providerId="LiveId" clId="{ACEFA71F-5166-4250-AEC8-92E7C70C7859}" dt="2024-10-11T13:00:37.049" v="70" actId="27636"/>
          <ac:spMkLst>
            <pc:docMk/>
            <pc:sldMk cId="0" sldId="38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53" v="71" actId="27636"/>
        <pc:sldMkLst>
          <pc:docMk/>
          <pc:sldMk cId="0" sldId="388"/>
        </pc:sldMkLst>
        <pc:spChg chg="mod">
          <ac:chgData name="Shamir George" userId="2c1b897586607e7f" providerId="LiveId" clId="{ACEFA71F-5166-4250-AEC8-92E7C70C7859}" dt="2024-10-11T13:00:37.053" v="71" actId="27636"/>
          <ac:spMkLst>
            <pc:docMk/>
            <pc:sldMk cId="0" sldId="38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61" v="72" actId="27636"/>
        <pc:sldMkLst>
          <pc:docMk/>
          <pc:sldMk cId="0" sldId="389"/>
        </pc:sldMkLst>
        <pc:spChg chg="mod">
          <ac:chgData name="Shamir George" userId="2c1b897586607e7f" providerId="LiveId" clId="{ACEFA71F-5166-4250-AEC8-92E7C70C7859}" dt="2024-10-11T13:00:37.061" v="72" actId="27636"/>
          <ac:spMkLst>
            <pc:docMk/>
            <pc:sldMk cId="0" sldId="38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8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9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67" v="73" actId="27636"/>
        <pc:sldMkLst>
          <pc:docMk/>
          <pc:sldMk cId="0" sldId="391"/>
        </pc:sldMkLst>
        <pc:spChg chg="mod">
          <ac:chgData name="Shamir George" userId="2c1b897586607e7f" providerId="LiveId" clId="{ACEFA71F-5166-4250-AEC8-92E7C70C7859}" dt="2024-10-11T13:00:37.067" v="73" actId="27636"/>
          <ac:spMkLst>
            <pc:docMk/>
            <pc:sldMk cId="0" sldId="39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9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9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9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77" v="74" actId="27636"/>
        <pc:sldMkLst>
          <pc:docMk/>
          <pc:sldMk cId="0" sldId="395"/>
        </pc:sldMkLst>
        <pc:spChg chg="mod">
          <ac:chgData name="Shamir George" userId="2c1b897586607e7f" providerId="LiveId" clId="{ACEFA71F-5166-4250-AEC8-92E7C70C7859}" dt="2024-10-11T13:00:37.077" v="74" actId="27636"/>
          <ac:spMkLst>
            <pc:docMk/>
            <pc:sldMk cId="0" sldId="39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81" v="75" actId="27636"/>
        <pc:sldMkLst>
          <pc:docMk/>
          <pc:sldMk cId="0" sldId="396"/>
        </pc:sldMkLst>
        <pc:spChg chg="mod">
          <ac:chgData name="Shamir George" userId="2c1b897586607e7f" providerId="LiveId" clId="{ACEFA71F-5166-4250-AEC8-92E7C70C7859}" dt="2024-10-11T13:00:37.081" v="75" actId="27636"/>
          <ac:spMkLst>
            <pc:docMk/>
            <pc:sldMk cId="0" sldId="39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087" v="76" actId="27636"/>
        <pc:sldMkLst>
          <pc:docMk/>
          <pc:sldMk cId="0" sldId="397"/>
        </pc:sldMkLst>
        <pc:spChg chg="mod">
          <ac:chgData name="Shamir George" userId="2c1b897586607e7f" providerId="LiveId" clId="{ACEFA71F-5166-4250-AEC8-92E7C70C7859}" dt="2024-10-11T13:00:37.087" v="76" actId="27636"/>
          <ac:spMkLst>
            <pc:docMk/>
            <pc:sldMk cId="0" sldId="39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9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39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39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0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0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0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01" v="77" actId="27636"/>
        <pc:sldMkLst>
          <pc:docMk/>
          <pc:sldMk cId="0" sldId="403"/>
        </pc:sldMkLst>
        <pc:spChg chg="mod">
          <ac:chgData name="Shamir George" userId="2c1b897586607e7f" providerId="LiveId" clId="{ACEFA71F-5166-4250-AEC8-92E7C70C7859}" dt="2024-10-11T13:00:37.101" v="77" actId="27636"/>
          <ac:spMkLst>
            <pc:docMk/>
            <pc:sldMk cId="0" sldId="40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07" v="78" actId="27636"/>
        <pc:sldMkLst>
          <pc:docMk/>
          <pc:sldMk cId="0" sldId="404"/>
        </pc:sldMkLst>
        <pc:spChg chg="mod">
          <ac:chgData name="Shamir George" userId="2c1b897586607e7f" providerId="LiveId" clId="{ACEFA71F-5166-4250-AEC8-92E7C70C7859}" dt="2024-10-11T13:00:37.107" v="78" actId="27636"/>
          <ac:spMkLst>
            <pc:docMk/>
            <pc:sldMk cId="0" sldId="40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13" v="79" actId="27636"/>
        <pc:sldMkLst>
          <pc:docMk/>
          <pc:sldMk cId="0" sldId="405"/>
        </pc:sldMkLst>
        <pc:spChg chg="mod">
          <ac:chgData name="Shamir George" userId="2c1b897586607e7f" providerId="LiveId" clId="{ACEFA71F-5166-4250-AEC8-92E7C70C7859}" dt="2024-10-11T13:00:37.113" v="79" actId="27636"/>
          <ac:spMkLst>
            <pc:docMk/>
            <pc:sldMk cId="0" sldId="40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0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0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0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27" v="80" actId="27636"/>
        <pc:sldMkLst>
          <pc:docMk/>
          <pc:sldMk cId="0" sldId="409"/>
        </pc:sldMkLst>
        <pc:spChg chg="mod">
          <ac:chgData name="Shamir George" userId="2c1b897586607e7f" providerId="LiveId" clId="{ACEFA71F-5166-4250-AEC8-92E7C70C7859}" dt="2024-10-11T13:00:37.127" v="80" actId="27636"/>
          <ac:spMkLst>
            <pc:docMk/>
            <pc:sldMk cId="0" sldId="40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0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32" v="81" actId="27636"/>
        <pc:sldMkLst>
          <pc:docMk/>
          <pc:sldMk cId="0" sldId="410"/>
        </pc:sldMkLst>
        <pc:spChg chg="mod">
          <ac:chgData name="Shamir George" userId="2c1b897586607e7f" providerId="LiveId" clId="{ACEFA71F-5166-4250-AEC8-92E7C70C7859}" dt="2024-10-11T13:00:37.132" v="81" actId="27636"/>
          <ac:spMkLst>
            <pc:docMk/>
            <pc:sldMk cId="0" sldId="41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42" v="82" actId="27636"/>
        <pc:sldMkLst>
          <pc:docMk/>
          <pc:sldMk cId="0" sldId="413"/>
        </pc:sldMkLst>
        <pc:spChg chg="mod">
          <ac:chgData name="Shamir George" userId="2c1b897586607e7f" providerId="LiveId" clId="{ACEFA71F-5166-4250-AEC8-92E7C70C7859}" dt="2024-10-11T13:00:37.142" v="82" actId="27636"/>
          <ac:spMkLst>
            <pc:docMk/>
            <pc:sldMk cId="0" sldId="41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1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1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57" v="83" actId="27636"/>
        <pc:sldMkLst>
          <pc:docMk/>
          <pc:sldMk cId="0" sldId="420"/>
        </pc:sldMkLst>
        <pc:spChg chg="mod">
          <ac:chgData name="Shamir George" userId="2c1b897586607e7f" providerId="LiveId" clId="{ACEFA71F-5166-4250-AEC8-92E7C70C7859}" dt="2024-10-11T13:00:37.157" v="83" actId="27636"/>
          <ac:spMkLst>
            <pc:docMk/>
            <pc:sldMk cId="0" sldId="42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2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64" v="84" actId="27636"/>
        <pc:sldMkLst>
          <pc:docMk/>
          <pc:sldMk cId="0" sldId="422"/>
        </pc:sldMkLst>
        <pc:spChg chg="mod">
          <ac:chgData name="Shamir George" userId="2c1b897586607e7f" providerId="LiveId" clId="{ACEFA71F-5166-4250-AEC8-92E7C70C7859}" dt="2024-10-11T13:00:37.164" v="84" actId="27636"/>
          <ac:spMkLst>
            <pc:docMk/>
            <pc:sldMk cId="0" sldId="42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71" v="85" actId="27636"/>
        <pc:sldMkLst>
          <pc:docMk/>
          <pc:sldMk cId="0" sldId="423"/>
        </pc:sldMkLst>
        <pc:spChg chg="mod">
          <ac:chgData name="Shamir George" userId="2c1b897586607e7f" providerId="LiveId" clId="{ACEFA71F-5166-4250-AEC8-92E7C70C7859}" dt="2024-10-11T13:00:37.171" v="85" actId="27636"/>
          <ac:spMkLst>
            <pc:docMk/>
            <pc:sldMk cId="0" sldId="42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2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75" v="86" actId="27636"/>
        <pc:sldMkLst>
          <pc:docMk/>
          <pc:sldMk cId="0" sldId="425"/>
        </pc:sldMkLst>
        <pc:spChg chg="mod">
          <ac:chgData name="Shamir George" userId="2c1b897586607e7f" providerId="LiveId" clId="{ACEFA71F-5166-4250-AEC8-92E7C70C7859}" dt="2024-10-11T13:00:37.175" v="86" actId="27636"/>
          <ac:spMkLst>
            <pc:docMk/>
            <pc:sldMk cId="0" sldId="42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2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80" v="87" actId="27636"/>
        <pc:sldMkLst>
          <pc:docMk/>
          <pc:sldMk cId="0" sldId="427"/>
        </pc:sldMkLst>
        <pc:spChg chg="mod">
          <ac:chgData name="Shamir George" userId="2c1b897586607e7f" providerId="LiveId" clId="{ACEFA71F-5166-4250-AEC8-92E7C70C7859}" dt="2024-10-11T13:00:37.180" v="87" actId="27636"/>
          <ac:spMkLst>
            <pc:docMk/>
            <pc:sldMk cId="0" sldId="42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89" v="88" actId="27636"/>
        <pc:sldMkLst>
          <pc:docMk/>
          <pc:sldMk cId="0" sldId="428"/>
        </pc:sldMkLst>
        <pc:spChg chg="mod">
          <ac:chgData name="Shamir George" userId="2c1b897586607e7f" providerId="LiveId" clId="{ACEFA71F-5166-4250-AEC8-92E7C70C7859}" dt="2024-10-11T13:00:37.189" v="88" actId="27636"/>
          <ac:spMkLst>
            <pc:docMk/>
            <pc:sldMk cId="0" sldId="42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94" v="89" actId="27636"/>
        <pc:sldMkLst>
          <pc:docMk/>
          <pc:sldMk cId="0" sldId="429"/>
        </pc:sldMkLst>
        <pc:spChg chg="mod">
          <ac:chgData name="Shamir George" userId="2c1b897586607e7f" providerId="LiveId" clId="{ACEFA71F-5166-4250-AEC8-92E7C70C7859}" dt="2024-10-11T13:00:37.194" v="89" actId="27636"/>
          <ac:spMkLst>
            <pc:docMk/>
            <pc:sldMk cId="0" sldId="42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2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198" v="90" actId="27636"/>
        <pc:sldMkLst>
          <pc:docMk/>
          <pc:sldMk cId="0" sldId="430"/>
        </pc:sldMkLst>
        <pc:spChg chg="mod">
          <ac:chgData name="Shamir George" userId="2c1b897586607e7f" providerId="LiveId" clId="{ACEFA71F-5166-4250-AEC8-92E7C70C7859}" dt="2024-10-11T13:00:37.198" v="90" actId="27636"/>
          <ac:spMkLst>
            <pc:docMk/>
            <pc:sldMk cId="0" sldId="43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09" v="91" actId="27636"/>
        <pc:sldMkLst>
          <pc:docMk/>
          <pc:sldMk cId="0" sldId="431"/>
        </pc:sldMkLst>
        <pc:spChg chg="mod">
          <ac:chgData name="Shamir George" userId="2c1b897586607e7f" providerId="LiveId" clId="{ACEFA71F-5166-4250-AEC8-92E7C70C7859}" dt="2024-10-11T13:00:37.209" v="91" actId="27636"/>
          <ac:spMkLst>
            <pc:docMk/>
            <pc:sldMk cId="0" sldId="43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3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14" v="92" actId="27636"/>
        <pc:sldMkLst>
          <pc:docMk/>
          <pc:sldMk cId="0" sldId="433"/>
        </pc:sldMkLst>
        <pc:spChg chg="mod">
          <ac:chgData name="Shamir George" userId="2c1b897586607e7f" providerId="LiveId" clId="{ACEFA71F-5166-4250-AEC8-92E7C70C7859}" dt="2024-10-11T13:00:37.214" v="92" actId="27636"/>
          <ac:spMkLst>
            <pc:docMk/>
            <pc:sldMk cId="0" sldId="43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3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3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20" v="93" actId="27636"/>
        <pc:sldMkLst>
          <pc:docMk/>
          <pc:sldMk cId="0" sldId="436"/>
        </pc:sldMkLst>
        <pc:spChg chg="mod">
          <ac:chgData name="Shamir George" userId="2c1b897586607e7f" providerId="LiveId" clId="{ACEFA71F-5166-4250-AEC8-92E7C70C7859}" dt="2024-10-11T13:00:37.220" v="93" actId="27636"/>
          <ac:spMkLst>
            <pc:docMk/>
            <pc:sldMk cId="0" sldId="43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27" v="94" actId="27636"/>
        <pc:sldMkLst>
          <pc:docMk/>
          <pc:sldMk cId="0" sldId="437"/>
        </pc:sldMkLst>
        <pc:spChg chg="mod">
          <ac:chgData name="Shamir George" userId="2c1b897586607e7f" providerId="LiveId" clId="{ACEFA71F-5166-4250-AEC8-92E7C70C7859}" dt="2024-10-11T13:00:37.227" v="94" actId="27636"/>
          <ac:spMkLst>
            <pc:docMk/>
            <pc:sldMk cId="0" sldId="43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40" v="95" actId="27636"/>
        <pc:sldMkLst>
          <pc:docMk/>
          <pc:sldMk cId="0" sldId="438"/>
        </pc:sldMkLst>
        <pc:spChg chg="mod">
          <ac:chgData name="Shamir George" userId="2c1b897586607e7f" providerId="LiveId" clId="{ACEFA71F-5166-4250-AEC8-92E7C70C7859}" dt="2024-10-11T13:00:37.240" v="95" actId="27636"/>
          <ac:spMkLst>
            <pc:docMk/>
            <pc:sldMk cId="0" sldId="43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49" v="96" actId="27636"/>
        <pc:sldMkLst>
          <pc:docMk/>
          <pc:sldMk cId="0" sldId="439"/>
        </pc:sldMkLst>
        <pc:spChg chg="mod">
          <ac:chgData name="Shamir George" userId="2c1b897586607e7f" providerId="LiveId" clId="{ACEFA71F-5166-4250-AEC8-92E7C70C7859}" dt="2024-10-11T13:00:37.249" v="96" actId="27636"/>
          <ac:spMkLst>
            <pc:docMk/>
            <pc:sldMk cId="0" sldId="43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3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4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54" v="97" actId="27636"/>
        <pc:sldMkLst>
          <pc:docMk/>
          <pc:sldMk cId="0" sldId="441"/>
        </pc:sldMkLst>
        <pc:spChg chg="mod">
          <ac:chgData name="Shamir George" userId="2c1b897586607e7f" providerId="LiveId" clId="{ACEFA71F-5166-4250-AEC8-92E7C70C7859}" dt="2024-10-11T13:00:37.254" v="97" actId="27636"/>
          <ac:spMkLst>
            <pc:docMk/>
            <pc:sldMk cId="0" sldId="44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60" v="98" actId="27636"/>
        <pc:sldMkLst>
          <pc:docMk/>
          <pc:sldMk cId="0" sldId="442"/>
        </pc:sldMkLst>
        <pc:spChg chg="mod">
          <ac:chgData name="Shamir George" userId="2c1b897586607e7f" providerId="LiveId" clId="{ACEFA71F-5166-4250-AEC8-92E7C70C7859}" dt="2024-10-11T13:00:37.260" v="98" actId="27636"/>
          <ac:spMkLst>
            <pc:docMk/>
            <pc:sldMk cId="0" sldId="44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65" v="99" actId="27636"/>
        <pc:sldMkLst>
          <pc:docMk/>
          <pc:sldMk cId="0" sldId="443"/>
        </pc:sldMkLst>
        <pc:spChg chg="mod">
          <ac:chgData name="Shamir George" userId="2c1b897586607e7f" providerId="LiveId" clId="{ACEFA71F-5166-4250-AEC8-92E7C70C7859}" dt="2024-10-11T13:00:37.265" v="99" actId="27636"/>
          <ac:spMkLst>
            <pc:docMk/>
            <pc:sldMk cId="0" sldId="44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71" v="100" actId="27636"/>
        <pc:sldMkLst>
          <pc:docMk/>
          <pc:sldMk cId="0" sldId="444"/>
        </pc:sldMkLst>
        <pc:spChg chg="mod">
          <ac:chgData name="Shamir George" userId="2c1b897586607e7f" providerId="LiveId" clId="{ACEFA71F-5166-4250-AEC8-92E7C70C7859}" dt="2024-10-11T13:00:37.271" v="100" actId="27636"/>
          <ac:spMkLst>
            <pc:docMk/>
            <pc:sldMk cId="0" sldId="44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4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4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78" v="101" actId="27636"/>
        <pc:sldMkLst>
          <pc:docMk/>
          <pc:sldMk cId="0" sldId="447"/>
        </pc:sldMkLst>
        <pc:spChg chg="mod">
          <ac:chgData name="Shamir George" userId="2c1b897586607e7f" providerId="LiveId" clId="{ACEFA71F-5166-4250-AEC8-92E7C70C7859}" dt="2024-10-11T13:00:37.278" v="101" actId="27636"/>
          <ac:spMkLst>
            <pc:docMk/>
            <pc:sldMk cId="0" sldId="44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85" v="102" actId="27636"/>
        <pc:sldMkLst>
          <pc:docMk/>
          <pc:sldMk cId="0" sldId="448"/>
        </pc:sldMkLst>
        <pc:spChg chg="mod">
          <ac:chgData name="Shamir George" userId="2c1b897586607e7f" providerId="LiveId" clId="{ACEFA71F-5166-4250-AEC8-92E7C70C7859}" dt="2024-10-11T13:00:37.285" v="102" actId="27636"/>
          <ac:spMkLst>
            <pc:docMk/>
            <pc:sldMk cId="0" sldId="44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4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4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295" v="103" actId="27636"/>
        <pc:sldMkLst>
          <pc:docMk/>
          <pc:sldMk cId="0" sldId="450"/>
        </pc:sldMkLst>
        <pc:spChg chg="mod">
          <ac:chgData name="Shamir George" userId="2c1b897586607e7f" providerId="LiveId" clId="{ACEFA71F-5166-4250-AEC8-92E7C70C7859}" dt="2024-10-11T13:00:37.295" v="103" actId="27636"/>
          <ac:spMkLst>
            <pc:docMk/>
            <pc:sldMk cId="0" sldId="45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5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03" v="104" actId="27636"/>
        <pc:sldMkLst>
          <pc:docMk/>
          <pc:sldMk cId="0" sldId="452"/>
        </pc:sldMkLst>
        <pc:spChg chg="mod">
          <ac:chgData name="Shamir George" userId="2c1b897586607e7f" providerId="LiveId" clId="{ACEFA71F-5166-4250-AEC8-92E7C70C7859}" dt="2024-10-11T13:00:37.303" v="104" actId="27636"/>
          <ac:spMkLst>
            <pc:docMk/>
            <pc:sldMk cId="0" sldId="45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05" v="105" actId="27636"/>
        <pc:sldMkLst>
          <pc:docMk/>
          <pc:sldMk cId="0" sldId="453"/>
        </pc:sldMkLst>
        <pc:spChg chg="mod">
          <ac:chgData name="Shamir George" userId="2c1b897586607e7f" providerId="LiveId" clId="{ACEFA71F-5166-4250-AEC8-92E7C70C7859}" dt="2024-10-11T13:00:37.305" v="105" actId="27636"/>
          <ac:spMkLst>
            <pc:docMk/>
            <pc:sldMk cId="0" sldId="45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13" v="106" actId="27636"/>
        <pc:sldMkLst>
          <pc:docMk/>
          <pc:sldMk cId="0" sldId="454"/>
        </pc:sldMkLst>
        <pc:spChg chg="mod">
          <ac:chgData name="Shamir George" userId="2c1b897586607e7f" providerId="LiveId" clId="{ACEFA71F-5166-4250-AEC8-92E7C70C7859}" dt="2024-10-11T13:00:37.313" v="106" actId="27636"/>
          <ac:spMkLst>
            <pc:docMk/>
            <pc:sldMk cId="0" sldId="45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17" v="107" actId="27636"/>
        <pc:sldMkLst>
          <pc:docMk/>
          <pc:sldMk cId="0" sldId="455"/>
        </pc:sldMkLst>
        <pc:spChg chg="mod">
          <ac:chgData name="Shamir George" userId="2c1b897586607e7f" providerId="LiveId" clId="{ACEFA71F-5166-4250-AEC8-92E7C70C7859}" dt="2024-10-11T13:00:37.317" v="107" actId="27636"/>
          <ac:spMkLst>
            <pc:docMk/>
            <pc:sldMk cId="0" sldId="45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21" v="108" actId="27636"/>
        <pc:sldMkLst>
          <pc:docMk/>
          <pc:sldMk cId="0" sldId="456"/>
        </pc:sldMkLst>
        <pc:spChg chg="mod">
          <ac:chgData name="Shamir George" userId="2c1b897586607e7f" providerId="LiveId" clId="{ACEFA71F-5166-4250-AEC8-92E7C70C7859}" dt="2024-10-11T13:00:37.321" v="108" actId="27636"/>
          <ac:spMkLst>
            <pc:docMk/>
            <pc:sldMk cId="0" sldId="45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5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29" v="109" actId="27636"/>
        <pc:sldMkLst>
          <pc:docMk/>
          <pc:sldMk cId="0" sldId="458"/>
        </pc:sldMkLst>
        <pc:spChg chg="mod">
          <ac:chgData name="Shamir George" userId="2c1b897586607e7f" providerId="LiveId" clId="{ACEFA71F-5166-4250-AEC8-92E7C70C7859}" dt="2024-10-11T13:00:37.329" v="109" actId="27636"/>
          <ac:spMkLst>
            <pc:docMk/>
            <pc:sldMk cId="0" sldId="45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33" v="110" actId="27636"/>
        <pc:sldMkLst>
          <pc:docMk/>
          <pc:sldMk cId="0" sldId="459"/>
        </pc:sldMkLst>
        <pc:spChg chg="mod">
          <ac:chgData name="Shamir George" userId="2c1b897586607e7f" providerId="LiveId" clId="{ACEFA71F-5166-4250-AEC8-92E7C70C7859}" dt="2024-10-11T13:00:37.333" v="110" actId="27636"/>
          <ac:spMkLst>
            <pc:docMk/>
            <pc:sldMk cId="0" sldId="45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5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6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6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46" v="111" actId="27636"/>
        <pc:sldMkLst>
          <pc:docMk/>
          <pc:sldMk cId="0" sldId="462"/>
        </pc:sldMkLst>
        <pc:spChg chg="mod">
          <ac:chgData name="Shamir George" userId="2c1b897586607e7f" providerId="LiveId" clId="{ACEFA71F-5166-4250-AEC8-92E7C70C7859}" dt="2024-10-11T13:00:37.346" v="111" actId="27636"/>
          <ac:spMkLst>
            <pc:docMk/>
            <pc:sldMk cId="0" sldId="46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6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53" v="112" actId="27636"/>
        <pc:sldMkLst>
          <pc:docMk/>
          <pc:sldMk cId="0" sldId="464"/>
        </pc:sldMkLst>
        <pc:spChg chg="mod">
          <ac:chgData name="Shamir George" userId="2c1b897586607e7f" providerId="LiveId" clId="{ACEFA71F-5166-4250-AEC8-92E7C70C7859}" dt="2024-10-11T13:00:37.353" v="112" actId="27636"/>
          <ac:spMkLst>
            <pc:docMk/>
            <pc:sldMk cId="0" sldId="46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6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62" v="113" actId="27636"/>
        <pc:sldMkLst>
          <pc:docMk/>
          <pc:sldMk cId="0" sldId="466"/>
        </pc:sldMkLst>
        <pc:spChg chg="mod">
          <ac:chgData name="Shamir George" userId="2c1b897586607e7f" providerId="LiveId" clId="{ACEFA71F-5166-4250-AEC8-92E7C70C7859}" dt="2024-10-11T13:00:37.362" v="113" actId="27636"/>
          <ac:spMkLst>
            <pc:docMk/>
            <pc:sldMk cId="0" sldId="46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67" v="114" actId="27636"/>
        <pc:sldMkLst>
          <pc:docMk/>
          <pc:sldMk cId="0" sldId="467"/>
        </pc:sldMkLst>
        <pc:spChg chg="mod">
          <ac:chgData name="Shamir George" userId="2c1b897586607e7f" providerId="LiveId" clId="{ACEFA71F-5166-4250-AEC8-92E7C70C7859}" dt="2024-10-11T13:00:37.367" v="114" actId="27636"/>
          <ac:spMkLst>
            <pc:docMk/>
            <pc:sldMk cId="0" sldId="46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6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76" v="115" actId="27636"/>
        <pc:sldMkLst>
          <pc:docMk/>
          <pc:sldMk cId="0" sldId="469"/>
        </pc:sldMkLst>
        <pc:spChg chg="mod">
          <ac:chgData name="Shamir George" userId="2c1b897586607e7f" providerId="LiveId" clId="{ACEFA71F-5166-4250-AEC8-92E7C70C7859}" dt="2024-10-11T13:00:37.376" v="115" actId="27636"/>
          <ac:spMkLst>
            <pc:docMk/>
            <pc:sldMk cId="0" sldId="46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6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81" v="116" actId="27636"/>
        <pc:sldMkLst>
          <pc:docMk/>
          <pc:sldMk cId="0" sldId="470"/>
        </pc:sldMkLst>
        <pc:spChg chg="mod">
          <ac:chgData name="Shamir George" userId="2c1b897586607e7f" providerId="LiveId" clId="{ACEFA71F-5166-4250-AEC8-92E7C70C7859}" dt="2024-10-11T13:00:37.381" v="116" actId="27636"/>
          <ac:spMkLst>
            <pc:docMk/>
            <pc:sldMk cId="0" sldId="47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7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395" v="117" actId="27636"/>
        <pc:sldMkLst>
          <pc:docMk/>
          <pc:sldMk cId="0" sldId="472"/>
        </pc:sldMkLst>
        <pc:spChg chg="mod">
          <ac:chgData name="Shamir George" userId="2c1b897586607e7f" providerId="LiveId" clId="{ACEFA71F-5166-4250-AEC8-92E7C70C7859}" dt="2024-10-11T13:00:37.395" v="117" actId="27636"/>
          <ac:spMkLst>
            <pc:docMk/>
            <pc:sldMk cId="0" sldId="47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7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7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01" v="118" actId="27636"/>
        <pc:sldMkLst>
          <pc:docMk/>
          <pc:sldMk cId="0" sldId="475"/>
        </pc:sldMkLst>
        <pc:spChg chg="mod">
          <ac:chgData name="Shamir George" userId="2c1b897586607e7f" providerId="LiveId" clId="{ACEFA71F-5166-4250-AEC8-92E7C70C7859}" dt="2024-10-11T13:00:37.401" v="118" actId="27636"/>
          <ac:spMkLst>
            <pc:docMk/>
            <pc:sldMk cId="0" sldId="47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09" v="119" actId="27636"/>
        <pc:sldMkLst>
          <pc:docMk/>
          <pc:sldMk cId="0" sldId="476"/>
        </pc:sldMkLst>
        <pc:spChg chg="mod">
          <ac:chgData name="Shamir George" userId="2c1b897586607e7f" providerId="LiveId" clId="{ACEFA71F-5166-4250-AEC8-92E7C70C7859}" dt="2024-10-11T13:00:37.409" v="119" actId="27636"/>
          <ac:spMkLst>
            <pc:docMk/>
            <pc:sldMk cId="0" sldId="47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13" v="120" actId="27636"/>
        <pc:sldMkLst>
          <pc:docMk/>
          <pc:sldMk cId="0" sldId="477"/>
        </pc:sldMkLst>
        <pc:spChg chg="mod">
          <ac:chgData name="Shamir George" userId="2c1b897586607e7f" providerId="LiveId" clId="{ACEFA71F-5166-4250-AEC8-92E7C70C7859}" dt="2024-10-11T13:00:37.413" v="120" actId="27636"/>
          <ac:spMkLst>
            <pc:docMk/>
            <pc:sldMk cId="0" sldId="47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17" v="121" actId="27636"/>
        <pc:sldMkLst>
          <pc:docMk/>
          <pc:sldMk cId="0" sldId="478"/>
        </pc:sldMkLst>
        <pc:spChg chg="mod">
          <ac:chgData name="Shamir George" userId="2c1b897586607e7f" providerId="LiveId" clId="{ACEFA71F-5166-4250-AEC8-92E7C70C7859}" dt="2024-10-11T13:00:37.417" v="121" actId="27636"/>
          <ac:spMkLst>
            <pc:docMk/>
            <pc:sldMk cId="0" sldId="47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21" v="122" actId="27636"/>
        <pc:sldMkLst>
          <pc:docMk/>
          <pc:sldMk cId="0" sldId="479"/>
        </pc:sldMkLst>
        <pc:spChg chg="mod">
          <ac:chgData name="Shamir George" userId="2c1b897586607e7f" providerId="LiveId" clId="{ACEFA71F-5166-4250-AEC8-92E7C70C7859}" dt="2024-10-11T13:00:37.421" v="122" actId="27636"/>
          <ac:spMkLst>
            <pc:docMk/>
            <pc:sldMk cId="0" sldId="47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7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25" v="123" actId="27636"/>
        <pc:sldMkLst>
          <pc:docMk/>
          <pc:sldMk cId="0" sldId="480"/>
        </pc:sldMkLst>
        <pc:spChg chg="mod">
          <ac:chgData name="Shamir George" userId="2c1b897586607e7f" providerId="LiveId" clId="{ACEFA71F-5166-4250-AEC8-92E7C70C7859}" dt="2024-10-11T13:00:37.425" v="123" actId="27636"/>
          <ac:spMkLst>
            <pc:docMk/>
            <pc:sldMk cId="0" sldId="48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31" v="124" actId="27636"/>
        <pc:sldMkLst>
          <pc:docMk/>
          <pc:sldMk cId="0" sldId="481"/>
        </pc:sldMkLst>
        <pc:spChg chg="mod">
          <ac:chgData name="Shamir George" userId="2c1b897586607e7f" providerId="LiveId" clId="{ACEFA71F-5166-4250-AEC8-92E7C70C7859}" dt="2024-10-11T13:00:37.431" v="124" actId="27636"/>
          <ac:spMkLst>
            <pc:docMk/>
            <pc:sldMk cId="0" sldId="48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8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8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39" v="125" actId="27636"/>
        <pc:sldMkLst>
          <pc:docMk/>
          <pc:sldMk cId="0" sldId="484"/>
        </pc:sldMkLst>
        <pc:spChg chg="mod">
          <ac:chgData name="Shamir George" userId="2c1b897586607e7f" providerId="LiveId" clId="{ACEFA71F-5166-4250-AEC8-92E7C70C7859}" dt="2024-10-11T13:00:37.439" v="125" actId="27636"/>
          <ac:spMkLst>
            <pc:docMk/>
            <pc:sldMk cId="0" sldId="48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43" v="126" actId="27636"/>
        <pc:sldMkLst>
          <pc:docMk/>
          <pc:sldMk cId="0" sldId="485"/>
        </pc:sldMkLst>
        <pc:spChg chg="mod">
          <ac:chgData name="Shamir George" userId="2c1b897586607e7f" providerId="LiveId" clId="{ACEFA71F-5166-4250-AEC8-92E7C70C7859}" dt="2024-10-11T13:00:37.443" v="126" actId="27636"/>
          <ac:spMkLst>
            <pc:docMk/>
            <pc:sldMk cId="0" sldId="48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8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49" v="127" actId="27636"/>
        <pc:sldMkLst>
          <pc:docMk/>
          <pc:sldMk cId="0" sldId="487"/>
        </pc:sldMkLst>
        <pc:spChg chg="mod">
          <ac:chgData name="Shamir George" userId="2c1b897586607e7f" providerId="LiveId" clId="{ACEFA71F-5166-4250-AEC8-92E7C70C7859}" dt="2024-10-11T13:00:37.449" v="127" actId="27636"/>
          <ac:spMkLst>
            <pc:docMk/>
            <pc:sldMk cId="0" sldId="48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8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61" v="128" actId="27636"/>
        <pc:sldMkLst>
          <pc:docMk/>
          <pc:sldMk cId="0" sldId="489"/>
        </pc:sldMkLst>
        <pc:spChg chg="mod">
          <ac:chgData name="Shamir George" userId="2c1b897586607e7f" providerId="LiveId" clId="{ACEFA71F-5166-4250-AEC8-92E7C70C7859}" dt="2024-10-11T13:00:37.461" v="128" actId="27636"/>
          <ac:spMkLst>
            <pc:docMk/>
            <pc:sldMk cId="0" sldId="48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8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66" v="129" actId="27636"/>
        <pc:sldMkLst>
          <pc:docMk/>
          <pc:sldMk cId="0" sldId="490"/>
        </pc:sldMkLst>
        <pc:spChg chg="mod">
          <ac:chgData name="Shamir George" userId="2c1b897586607e7f" providerId="LiveId" clId="{ACEFA71F-5166-4250-AEC8-92E7C70C7859}" dt="2024-10-11T13:00:37.466" v="129" actId="27636"/>
          <ac:spMkLst>
            <pc:docMk/>
            <pc:sldMk cId="0" sldId="49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71" v="130" actId="27636"/>
        <pc:sldMkLst>
          <pc:docMk/>
          <pc:sldMk cId="0" sldId="491"/>
        </pc:sldMkLst>
        <pc:spChg chg="mod">
          <ac:chgData name="Shamir George" userId="2c1b897586607e7f" providerId="LiveId" clId="{ACEFA71F-5166-4250-AEC8-92E7C70C7859}" dt="2024-10-11T13:00:37.471" v="130" actId="27636"/>
          <ac:spMkLst>
            <pc:docMk/>
            <pc:sldMk cId="0" sldId="49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9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77" v="131" actId="27636"/>
        <pc:sldMkLst>
          <pc:docMk/>
          <pc:sldMk cId="0" sldId="493"/>
        </pc:sldMkLst>
        <pc:spChg chg="mod">
          <ac:chgData name="Shamir George" userId="2c1b897586607e7f" providerId="LiveId" clId="{ACEFA71F-5166-4250-AEC8-92E7C70C7859}" dt="2024-10-11T13:00:37.477" v="131" actId="27636"/>
          <ac:spMkLst>
            <pc:docMk/>
            <pc:sldMk cId="0" sldId="49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83" v="132" actId="27636"/>
        <pc:sldMkLst>
          <pc:docMk/>
          <pc:sldMk cId="0" sldId="494"/>
        </pc:sldMkLst>
        <pc:spChg chg="mod">
          <ac:chgData name="Shamir George" userId="2c1b897586607e7f" providerId="LiveId" clId="{ACEFA71F-5166-4250-AEC8-92E7C70C7859}" dt="2024-10-11T13:00:37.483" v="132" actId="27636"/>
          <ac:spMkLst>
            <pc:docMk/>
            <pc:sldMk cId="0" sldId="49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88" v="133" actId="27636"/>
        <pc:sldMkLst>
          <pc:docMk/>
          <pc:sldMk cId="0" sldId="495"/>
        </pc:sldMkLst>
        <pc:spChg chg="mod">
          <ac:chgData name="Shamir George" userId="2c1b897586607e7f" providerId="LiveId" clId="{ACEFA71F-5166-4250-AEC8-92E7C70C7859}" dt="2024-10-11T13:00:37.488" v="133" actId="27636"/>
          <ac:spMkLst>
            <pc:docMk/>
            <pc:sldMk cId="0" sldId="49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493" v="134" actId="27636"/>
        <pc:sldMkLst>
          <pc:docMk/>
          <pc:sldMk cId="0" sldId="496"/>
        </pc:sldMkLst>
        <pc:spChg chg="mod">
          <ac:chgData name="Shamir George" userId="2c1b897586607e7f" providerId="LiveId" clId="{ACEFA71F-5166-4250-AEC8-92E7C70C7859}" dt="2024-10-11T13:00:37.493" v="134" actId="27636"/>
          <ac:spMkLst>
            <pc:docMk/>
            <pc:sldMk cId="0" sldId="49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9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03" v="135" actId="27636"/>
        <pc:sldMkLst>
          <pc:docMk/>
          <pc:sldMk cId="0" sldId="498"/>
        </pc:sldMkLst>
        <pc:spChg chg="mod">
          <ac:chgData name="Shamir George" userId="2c1b897586607e7f" providerId="LiveId" clId="{ACEFA71F-5166-4250-AEC8-92E7C70C7859}" dt="2024-10-11T13:00:37.503" v="135" actId="27636"/>
          <ac:spMkLst>
            <pc:docMk/>
            <pc:sldMk cId="0" sldId="49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49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49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0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09" v="136" actId="27636"/>
        <pc:sldMkLst>
          <pc:docMk/>
          <pc:sldMk cId="0" sldId="501"/>
        </pc:sldMkLst>
        <pc:spChg chg="mod">
          <ac:chgData name="Shamir George" userId="2c1b897586607e7f" providerId="LiveId" clId="{ACEFA71F-5166-4250-AEC8-92E7C70C7859}" dt="2024-10-11T13:00:37.509" v="136" actId="27636"/>
          <ac:spMkLst>
            <pc:docMk/>
            <pc:sldMk cId="0" sldId="50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14" v="137" actId="27636"/>
        <pc:sldMkLst>
          <pc:docMk/>
          <pc:sldMk cId="0" sldId="502"/>
        </pc:sldMkLst>
        <pc:spChg chg="mod">
          <ac:chgData name="Shamir George" userId="2c1b897586607e7f" providerId="LiveId" clId="{ACEFA71F-5166-4250-AEC8-92E7C70C7859}" dt="2024-10-11T13:00:37.514" v="137" actId="27636"/>
          <ac:spMkLst>
            <pc:docMk/>
            <pc:sldMk cId="0" sldId="50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21" v="138" actId="27636"/>
        <pc:sldMkLst>
          <pc:docMk/>
          <pc:sldMk cId="0" sldId="503"/>
        </pc:sldMkLst>
        <pc:spChg chg="mod">
          <ac:chgData name="Shamir George" userId="2c1b897586607e7f" providerId="LiveId" clId="{ACEFA71F-5166-4250-AEC8-92E7C70C7859}" dt="2024-10-11T13:00:37.521" v="138" actId="27636"/>
          <ac:spMkLst>
            <pc:docMk/>
            <pc:sldMk cId="0" sldId="50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24" v="139" actId="27636"/>
        <pc:sldMkLst>
          <pc:docMk/>
          <pc:sldMk cId="0" sldId="504"/>
        </pc:sldMkLst>
        <pc:spChg chg="mod">
          <ac:chgData name="Shamir George" userId="2c1b897586607e7f" providerId="LiveId" clId="{ACEFA71F-5166-4250-AEC8-92E7C70C7859}" dt="2024-10-11T13:00:37.524" v="139" actId="27636"/>
          <ac:spMkLst>
            <pc:docMk/>
            <pc:sldMk cId="0" sldId="50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31" v="140" actId="27636"/>
        <pc:sldMkLst>
          <pc:docMk/>
          <pc:sldMk cId="0" sldId="505"/>
        </pc:sldMkLst>
        <pc:spChg chg="mod">
          <ac:chgData name="Shamir George" userId="2c1b897586607e7f" providerId="LiveId" clId="{ACEFA71F-5166-4250-AEC8-92E7C70C7859}" dt="2024-10-11T13:00:37.531" v="140" actId="27636"/>
          <ac:spMkLst>
            <pc:docMk/>
            <pc:sldMk cId="0" sldId="50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37" v="141" actId="27636"/>
        <pc:sldMkLst>
          <pc:docMk/>
          <pc:sldMk cId="0" sldId="506"/>
        </pc:sldMkLst>
        <pc:spChg chg="mod">
          <ac:chgData name="Shamir George" userId="2c1b897586607e7f" providerId="LiveId" clId="{ACEFA71F-5166-4250-AEC8-92E7C70C7859}" dt="2024-10-11T13:00:37.537" v="141" actId="27636"/>
          <ac:spMkLst>
            <pc:docMk/>
            <pc:sldMk cId="0" sldId="50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42" v="142" actId="27636"/>
        <pc:sldMkLst>
          <pc:docMk/>
          <pc:sldMk cId="0" sldId="507"/>
        </pc:sldMkLst>
        <pc:spChg chg="mod">
          <ac:chgData name="Shamir George" userId="2c1b897586607e7f" providerId="LiveId" clId="{ACEFA71F-5166-4250-AEC8-92E7C70C7859}" dt="2024-10-11T13:00:37.542" v="142" actId="27636"/>
          <ac:spMkLst>
            <pc:docMk/>
            <pc:sldMk cId="0" sldId="50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0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48" v="143" actId="27636"/>
        <pc:sldMkLst>
          <pc:docMk/>
          <pc:sldMk cId="0" sldId="509"/>
        </pc:sldMkLst>
        <pc:spChg chg="mod">
          <ac:chgData name="Shamir George" userId="2c1b897586607e7f" providerId="LiveId" clId="{ACEFA71F-5166-4250-AEC8-92E7C70C7859}" dt="2024-10-11T13:00:37.548" v="143" actId="27636"/>
          <ac:spMkLst>
            <pc:docMk/>
            <pc:sldMk cId="0" sldId="50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0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51" v="144" actId="27636"/>
        <pc:sldMkLst>
          <pc:docMk/>
          <pc:sldMk cId="0" sldId="510"/>
        </pc:sldMkLst>
        <pc:spChg chg="mod">
          <ac:chgData name="Shamir George" userId="2c1b897586607e7f" providerId="LiveId" clId="{ACEFA71F-5166-4250-AEC8-92E7C70C7859}" dt="2024-10-11T13:00:37.551" v="144" actId="27636"/>
          <ac:spMkLst>
            <pc:docMk/>
            <pc:sldMk cId="0" sldId="51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1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58" v="145" actId="27636"/>
        <pc:sldMkLst>
          <pc:docMk/>
          <pc:sldMk cId="0" sldId="512"/>
        </pc:sldMkLst>
        <pc:spChg chg="mod">
          <ac:chgData name="Shamir George" userId="2c1b897586607e7f" providerId="LiveId" clId="{ACEFA71F-5166-4250-AEC8-92E7C70C7859}" dt="2024-10-11T13:00:37.558" v="145" actId="27636"/>
          <ac:spMkLst>
            <pc:docMk/>
            <pc:sldMk cId="0" sldId="51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1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63" v="146" actId="27636"/>
        <pc:sldMkLst>
          <pc:docMk/>
          <pc:sldMk cId="0" sldId="514"/>
        </pc:sldMkLst>
        <pc:spChg chg="mod">
          <ac:chgData name="Shamir George" userId="2c1b897586607e7f" providerId="LiveId" clId="{ACEFA71F-5166-4250-AEC8-92E7C70C7859}" dt="2024-10-11T13:00:37.563" v="146" actId="27636"/>
          <ac:spMkLst>
            <pc:docMk/>
            <pc:sldMk cId="0" sldId="51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66" v="147" actId="27636"/>
        <pc:sldMkLst>
          <pc:docMk/>
          <pc:sldMk cId="0" sldId="515"/>
        </pc:sldMkLst>
        <pc:spChg chg="mod">
          <ac:chgData name="Shamir George" userId="2c1b897586607e7f" providerId="LiveId" clId="{ACEFA71F-5166-4250-AEC8-92E7C70C7859}" dt="2024-10-11T13:00:37.566" v="147" actId="27636"/>
          <ac:spMkLst>
            <pc:docMk/>
            <pc:sldMk cId="0" sldId="51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73" v="148" actId="27636"/>
        <pc:sldMkLst>
          <pc:docMk/>
          <pc:sldMk cId="0" sldId="516"/>
        </pc:sldMkLst>
        <pc:spChg chg="mod">
          <ac:chgData name="Shamir George" userId="2c1b897586607e7f" providerId="LiveId" clId="{ACEFA71F-5166-4250-AEC8-92E7C70C7859}" dt="2024-10-11T13:00:37.573" v="148" actId="27636"/>
          <ac:spMkLst>
            <pc:docMk/>
            <pc:sldMk cId="0" sldId="51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1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79" v="149" actId="27636"/>
        <pc:sldMkLst>
          <pc:docMk/>
          <pc:sldMk cId="0" sldId="518"/>
        </pc:sldMkLst>
        <pc:spChg chg="mod">
          <ac:chgData name="Shamir George" userId="2c1b897586607e7f" providerId="LiveId" clId="{ACEFA71F-5166-4250-AEC8-92E7C70C7859}" dt="2024-10-11T13:00:37.579" v="149" actId="27636"/>
          <ac:spMkLst>
            <pc:docMk/>
            <pc:sldMk cId="0" sldId="51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1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1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87" v="150" actId="27636"/>
        <pc:sldMkLst>
          <pc:docMk/>
          <pc:sldMk cId="0" sldId="522"/>
        </pc:sldMkLst>
        <pc:spChg chg="mod">
          <ac:chgData name="Shamir George" userId="2c1b897586607e7f" providerId="LiveId" clId="{ACEFA71F-5166-4250-AEC8-92E7C70C7859}" dt="2024-10-11T13:00:37.587" v="150" actId="27636"/>
          <ac:spMkLst>
            <pc:docMk/>
            <pc:sldMk cId="0" sldId="52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93" v="151" actId="27636"/>
        <pc:sldMkLst>
          <pc:docMk/>
          <pc:sldMk cId="0" sldId="523"/>
        </pc:sldMkLst>
        <pc:spChg chg="mod">
          <ac:chgData name="Shamir George" userId="2c1b897586607e7f" providerId="LiveId" clId="{ACEFA71F-5166-4250-AEC8-92E7C70C7859}" dt="2024-10-11T13:00:37.593" v="151" actId="27636"/>
          <ac:spMkLst>
            <pc:docMk/>
            <pc:sldMk cId="0" sldId="52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598" v="152" actId="27636"/>
        <pc:sldMkLst>
          <pc:docMk/>
          <pc:sldMk cId="0" sldId="524"/>
        </pc:sldMkLst>
        <pc:spChg chg="mod">
          <ac:chgData name="Shamir George" userId="2c1b897586607e7f" providerId="LiveId" clId="{ACEFA71F-5166-4250-AEC8-92E7C70C7859}" dt="2024-10-11T13:00:37.598" v="152" actId="27636"/>
          <ac:spMkLst>
            <pc:docMk/>
            <pc:sldMk cId="0" sldId="52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2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2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3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3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3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12" v="153" actId="27636"/>
        <pc:sldMkLst>
          <pc:docMk/>
          <pc:sldMk cId="0" sldId="533"/>
        </pc:sldMkLst>
        <pc:spChg chg="mod">
          <ac:chgData name="Shamir George" userId="2c1b897586607e7f" providerId="LiveId" clId="{ACEFA71F-5166-4250-AEC8-92E7C70C7859}" dt="2024-10-11T13:00:37.612" v="153" actId="27636"/>
          <ac:spMkLst>
            <pc:docMk/>
            <pc:sldMk cId="0" sldId="53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3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17" v="154" actId="27636"/>
        <pc:sldMkLst>
          <pc:docMk/>
          <pc:sldMk cId="0" sldId="535"/>
        </pc:sldMkLst>
        <pc:spChg chg="mod">
          <ac:chgData name="Shamir George" userId="2c1b897586607e7f" providerId="LiveId" clId="{ACEFA71F-5166-4250-AEC8-92E7C70C7859}" dt="2024-10-11T13:00:37.617" v="154" actId="27636"/>
          <ac:spMkLst>
            <pc:docMk/>
            <pc:sldMk cId="0" sldId="53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23" v="155" actId="27636"/>
        <pc:sldMkLst>
          <pc:docMk/>
          <pc:sldMk cId="0" sldId="536"/>
        </pc:sldMkLst>
        <pc:spChg chg="mod">
          <ac:chgData name="Shamir George" userId="2c1b897586607e7f" providerId="LiveId" clId="{ACEFA71F-5166-4250-AEC8-92E7C70C7859}" dt="2024-10-11T13:00:37.623" v="155" actId="27636"/>
          <ac:spMkLst>
            <pc:docMk/>
            <pc:sldMk cId="0" sldId="53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26" v="156" actId="27636"/>
        <pc:sldMkLst>
          <pc:docMk/>
          <pc:sldMk cId="0" sldId="537"/>
        </pc:sldMkLst>
        <pc:spChg chg="mod">
          <ac:chgData name="Shamir George" userId="2c1b897586607e7f" providerId="LiveId" clId="{ACEFA71F-5166-4250-AEC8-92E7C70C7859}" dt="2024-10-11T13:00:37.626" v="156" actId="27636"/>
          <ac:spMkLst>
            <pc:docMk/>
            <pc:sldMk cId="0" sldId="53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3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3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3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33" v="157" actId="27636"/>
        <pc:sldMkLst>
          <pc:docMk/>
          <pc:sldMk cId="0" sldId="540"/>
        </pc:sldMkLst>
        <pc:spChg chg="mod">
          <ac:chgData name="Shamir George" userId="2c1b897586607e7f" providerId="LiveId" clId="{ACEFA71F-5166-4250-AEC8-92E7C70C7859}" dt="2024-10-11T13:00:37.633" v="157" actId="27636"/>
          <ac:spMkLst>
            <pc:docMk/>
            <pc:sldMk cId="0" sldId="54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39" v="158" actId="27636"/>
        <pc:sldMkLst>
          <pc:docMk/>
          <pc:sldMk cId="0" sldId="541"/>
        </pc:sldMkLst>
        <pc:spChg chg="mod">
          <ac:chgData name="Shamir George" userId="2c1b897586607e7f" providerId="LiveId" clId="{ACEFA71F-5166-4250-AEC8-92E7C70C7859}" dt="2024-10-11T13:00:37.639" v="158" actId="27636"/>
          <ac:spMkLst>
            <pc:docMk/>
            <pc:sldMk cId="0" sldId="54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4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4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46" v="159" actId="27636"/>
        <pc:sldMkLst>
          <pc:docMk/>
          <pc:sldMk cId="0" sldId="544"/>
        </pc:sldMkLst>
        <pc:spChg chg="mod">
          <ac:chgData name="Shamir George" userId="2c1b897586607e7f" providerId="LiveId" clId="{ACEFA71F-5166-4250-AEC8-92E7C70C7859}" dt="2024-10-11T13:00:37.646" v="159" actId="27636"/>
          <ac:spMkLst>
            <pc:docMk/>
            <pc:sldMk cId="0" sldId="54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51" v="160" actId="27636"/>
        <pc:sldMkLst>
          <pc:docMk/>
          <pc:sldMk cId="0" sldId="545"/>
        </pc:sldMkLst>
        <pc:spChg chg="mod">
          <ac:chgData name="Shamir George" userId="2c1b897586607e7f" providerId="LiveId" clId="{ACEFA71F-5166-4250-AEC8-92E7C70C7859}" dt="2024-10-11T13:00:37.651" v="160" actId="27636"/>
          <ac:spMkLst>
            <pc:docMk/>
            <pc:sldMk cId="0" sldId="54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56" v="161" actId="27636"/>
        <pc:sldMkLst>
          <pc:docMk/>
          <pc:sldMk cId="0" sldId="546"/>
        </pc:sldMkLst>
        <pc:spChg chg="mod">
          <ac:chgData name="Shamir George" userId="2c1b897586607e7f" providerId="LiveId" clId="{ACEFA71F-5166-4250-AEC8-92E7C70C7859}" dt="2024-10-11T13:00:37.656" v="161" actId="27636"/>
          <ac:spMkLst>
            <pc:docMk/>
            <pc:sldMk cId="0" sldId="54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62" v="162" actId="27636"/>
        <pc:sldMkLst>
          <pc:docMk/>
          <pc:sldMk cId="0" sldId="547"/>
        </pc:sldMkLst>
        <pc:spChg chg="mod">
          <ac:chgData name="Shamir George" userId="2c1b897586607e7f" providerId="LiveId" clId="{ACEFA71F-5166-4250-AEC8-92E7C70C7859}" dt="2024-10-11T13:00:37.662" v="162" actId="27636"/>
          <ac:spMkLst>
            <pc:docMk/>
            <pc:sldMk cId="0" sldId="54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66" v="163" actId="27636"/>
        <pc:sldMkLst>
          <pc:docMk/>
          <pc:sldMk cId="0" sldId="548"/>
        </pc:sldMkLst>
        <pc:spChg chg="mod">
          <ac:chgData name="Shamir George" userId="2c1b897586607e7f" providerId="LiveId" clId="{ACEFA71F-5166-4250-AEC8-92E7C70C7859}" dt="2024-10-11T13:00:37.666" v="163" actId="27636"/>
          <ac:spMkLst>
            <pc:docMk/>
            <pc:sldMk cId="0" sldId="54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72" v="164" actId="27636"/>
        <pc:sldMkLst>
          <pc:docMk/>
          <pc:sldMk cId="0" sldId="549"/>
        </pc:sldMkLst>
        <pc:spChg chg="mod">
          <ac:chgData name="Shamir George" userId="2c1b897586607e7f" providerId="LiveId" clId="{ACEFA71F-5166-4250-AEC8-92E7C70C7859}" dt="2024-10-11T13:00:37.672" v="164" actId="27636"/>
          <ac:spMkLst>
            <pc:docMk/>
            <pc:sldMk cId="0" sldId="54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4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78" v="165" actId="27636"/>
        <pc:sldMkLst>
          <pc:docMk/>
          <pc:sldMk cId="0" sldId="550"/>
        </pc:sldMkLst>
        <pc:spChg chg="mod">
          <ac:chgData name="Shamir George" userId="2c1b897586607e7f" providerId="LiveId" clId="{ACEFA71F-5166-4250-AEC8-92E7C70C7859}" dt="2024-10-11T13:00:37.678" v="165" actId="27636"/>
          <ac:spMkLst>
            <pc:docMk/>
            <pc:sldMk cId="0" sldId="55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5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1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52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87" v="166" actId="27636"/>
        <pc:sldMkLst>
          <pc:docMk/>
          <pc:sldMk cId="0" sldId="553"/>
        </pc:sldMkLst>
        <pc:spChg chg="mod">
          <ac:chgData name="Shamir George" userId="2c1b897586607e7f" providerId="LiveId" clId="{ACEFA71F-5166-4250-AEC8-92E7C70C7859}" dt="2024-10-11T13:00:37.687" v="166" actId="27636"/>
          <ac:spMkLst>
            <pc:docMk/>
            <pc:sldMk cId="0" sldId="55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93" v="167" actId="27636"/>
        <pc:sldMkLst>
          <pc:docMk/>
          <pc:sldMk cId="0" sldId="554"/>
        </pc:sldMkLst>
        <pc:spChg chg="mod">
          <ac:chgData name="Shamir George" userId="2c1b897586607e7f" providerId="LiveId" clId="{ACEFA71F-5166-4250-AEC8-92E7C70C7859}" dt="2024-10-11T13:00:37.693" v="167" actId="27636"/>
          <ac:spMkLst>
            <pc:docMk/>
            <pc:sldMk cId="0" sldId="55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697" v="168" actId="27636"/>
        <pc:sldMkLst>
          <pc:docMk/>
          <pc:sldMk cId="0" sldId="555"/>
        </pc:sldMkLst>
        <pc:spChg chg="mod">
          <ac:chgData name="Shamir George" userId="2c1b897586607e7f" providerId="LiveId" clId="{ACEFA71F-5166-4250-AEC8-92E7C70C7859}" dt="2024-10-11T13:00:37.697" v="168" actId="27636"/>
          <ac:spMkLst>
            <pc:docMk/>
            <pc:sldMk cId="0" sldId="55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5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5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08" v="169" actId="27636"/>
        <pc:sldMkLst>
          <pc:docMk/>
          <pc:sldMk cId="0" sldId="558"/>
        </pc:sldMkLst>
        <pc:spChg chg="mod">
          <ac:chgData name="Shamir George" userId="2c1b897586607e7f" providerId="LiveId" clId="{ACEFA71F-5166-4250-AEC8-92E7C70C7859}" dt="2024-10-11T13:00:37.708" v="169" actId="27636"/>
          <ac:spMkLst>
            <pc:docMk/>
            <pc:sldMk cId="0" sldId="55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15" v="170" actId="27636"/>
        <pc:sldMkLst>
          <pc:docMk/>
          <pc:sldMk cId="0" sldId="559"/>
        </pc:sldMkLst>
        <pc:spChg chg="mod">
          <ac:chgData name="Shamir George" userId="2c1b897586607e7f" providerId="LiveId" clId="{ACEFA71F-5166-4250-AEC8-92E7C70C7859}" dt="2024-10-11T13:00:37.715" v="170" actId="27636"/>
          <ac:spMkLst>
            <pc:docMk/>
            <pc:sldMk cId="0" sldId="55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5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20" v="171" actId="27636"/>
        <pc:sldMkLst>
          <pc:docMk/>
          <pc:sldMk cId="0" sldId="560"/>
        </pc:sldMkLst>
        <pc:spChg chg="mod">
          <ac:chgData name="Shamir George" userId="2c1b897586607e7f" providerId="LiveId" clId="{ACEFA71F-5166-4250-AEC8-92E7C70C7859}" dt="2024-10-11T13:00:37.720" v="171" actId="27636"/>
          <ac:spMkLst>
            <pc:docMk/>
            <pc:sldMk cId="0" sldId="56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6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27" v="172" actId="27636"/>
        <pc:sldMkLst>
          <pc:docMk/>
          <pc:sldMk cId="0" sldId="562"/>
        </pc:sldMkLst>
        <pc:spChg chg="mod">
          <ac:chgData name="Shamir George" userId="2c1b897586607e7f" providerId="LiveId" clId="{ACEFA71F-5166-4250-AEC8-92E7C70C7859}" dt="2024-10-11T13:00:37.727" v="172" actId="27636"/>
          <ac:spMkLst>
            <pc:docMk/>
            <pc:sldMk cId="0" sldId="56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2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63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35" v="173" actId="27636"/>
        <pc:sldMkLst>
          <pc:docMk/>
          <pc:sldMk cId="0" sldId="564"/>
        </pc:sldMkLst>
        <pc:spChg chg="mod">
          <ac:chgData name="Shamir George" userId="2c1b897586607e7f" providerId="LiveId" clId="{ACEFA71F-5166-4250-AEC8-92E7C70C7859}" dt="2024-10-11T13:00:37.735" v="173" actId="27636"/>
          <ac:spMkLst>
            <pc:docMk/>
            <pc:sldMk cId="0" sldId="56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38" v="174" actId="27636"/>
        <pc:sldMkLst>
          <pc:docMk/>
          <pc:sldMk cId="0" sldId="565"/>
        </pc:sldMkLst>
        <pc:spChg chg="mod">
          <ac:chgData name="Shamir George" userId="2c1b897586607e7f" providerId="LiveId" clId="{ACEFA71F-5166-4250-AEC8-92E7C70C7859}" dt="2024-10-11T13:00:37.738" v="174" actId="27636"/>
          <ac:spMkLst>
            <pc:docMk/>
            <pc:sldMk cId="0" sldId="56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6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45" v="175" actId="27636"/>
        <pc:sldMkLst>
          <pc:docMk/>
          <pc:sldMk cId="0" sldId="567"/>
        </pc:sldMkLst>
        <pc:spChg chg="mod">
          <ac:chgData name="Shamir George" userId="2c1b897586607e7f" providerId="LiveId" clId="{ACEFA71F-5166-4250-AEC8-92E7C70C7859}" dt="2024-10-11T13:00:37.745" v="175" actId="27636"/>
          <ac:spMkLst>
            <pc:docMk/>
            <pc:sldMk cId="0" sldId="56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52" v="176" actId="27636"/>
        <pc:sldMkLst>
          <pc:docMk/>
          <pc:sldMk cId="0" sldId="568"/>
        </pc:sldMkLst>
        <pc:spChg chg="mod">
          <ac:chgData name="Shamir George" userId="2c1b897586607e7f" providerId="LiveId" clId="{ACEFA71F-5166-4250-AEC8-92E7C70C7859}" dt="2024-10-11T13:00:37.752" v="176" actId="27636"/>
          <ac:spMkLst>
            <pc:docMk/>
            <pc:sldMk cId="0" sldId="56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6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6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7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63" v="177" actId="27636"/>
        <pc:sldMkLst>
          <pc:docMk/>
          <pc:sldMk cId="0" sldId="571"/>
        </pc:sldMkLst>
        <pc:spChg chg="mod">
          <ac:chgData name="Shamir George" userId="2c1b897586607e7f" providerId="LiveId" clId="{ACEFA71F-5166-4250-AEC8-92E7C70C7859}" dt="2024-10-11T13:00:37.763" v="177" actId="27636"/>
          <ac:spMkLst>
            <pc:docMk/>
            <pc:sldMk cId="0" sldId="57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67" v="178" actId="27636"/>
        <pc:sldMkLst>
          <pc:docMk/>
          <pc:sldMk cId="0" sldId="572"/>
        </pc:sldMkLst>
        <pc:spChg chg="mod">
          <ac:chgData name="Shamir George" userId="2c1b897586607e7f" providerId="LiveId" clId="{ACEFA71F-5166-4250-AEC8-92E7C70C7859}" dt="2024-10-11T13:00:37.767" v="178" actId="27636"/>
          <ac:spMkLst>
            <pc:docMk/>
            <pc:sldMk cId="0" sldId="57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73" v="179" actId="27636"/>
        <pc:sldMkLst>
          <pc:docMk/>
          <pc:sldMk cId="0" sldId="573"/>
        </pc:sldMkLst>
        <pc:spChg chg="mod">
          <ac:chgData name="Shamir George" userId="2c1b897586607e7f" providerId="LiveId" clId="{ACEFA71F-5166-4250-AEC8-92E7C70C7859}" dt="2024-10-11T13:00:37.773" v="179" actId="27636"/>
          <ac:spMkLst>
            <pc:docMk/>
            <pc:sldMk cId="0" sldId="57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7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7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7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82" v="180" actId="27636"/>
        <pc:sldMkLst>
          <pc:docMk/>
          <pc:sldMk cId="0" sldId="577"/>
        </pc:sldMkLst>
        <pc:spChg chg="mod">
          <ac:chgData name="Shamir George" userId="2c1b897586607e7f" providerId="LiveId" clId="{ACEFA71F-5166-4250-AEC8-92E7C70C7859}" dt="2024-10-11T13:00:37.782" v="180" actId="27636"/>
          <ac:spMkLst>
            <pc:docMk/>
            <pc:sldMk cId="0" sldId="57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7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7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7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794" v="181" actId="27636"/>
        <pc:sldMkLst>
          <pc:docMk/>
          <pc:sldMk cId="0" sldId="580"/>
        </pc:sldMkLst>
        <pc:spChg chg="mod">
          <ac:chgData name="Shamir George" userId="2c1b897586607e7f" providerId="LiveId" clId="{ACEFA71F-5166-4250-AEC8-92E7C70C7859}" dt="2024-10-11T13:00:37.794" v="181" actId="27636"/>
          <ac:spMkLst>
            <pc:docMk/>
            <pc:sldMk cId="0" sldId="58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00" v="182" actId="27636"/>
        <pc:sldMkLst>
          <pc:docMk/>
          <pc:sldMk cId="0" sldId="581"/>
        </pc:sldMkLst>
        <pc:spChg chg="mod">
          <ac:chgData name="Shamir George" userId="2c1b897586607e7f" providerId="LiveId" clId="{ACEFA71F-5166-4250-AEC8-92E7C70C7859}" dt="2024-10-11T13:00:37.800" v="182" actId="27636"/>
          <ac:spMkLst>
            <pc:docMk/>
            <pc:sldMk cId="0" sldId="58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06" v="183" actId="27636"/>
        <pc:sldMkLst>
          <pc:docMk/>
          <pc:sldMk cId="0" sldId="582"/>
        </pc:sldMkLst>
        <pc:spChg chg="mod">
          <ac:chgData name="Shamir George" userId="2c1b897586607e7f" providerId="LiveId" clId="{ACEFA71F-5166-4250-AEC8-92E7C70C7859}" dt="2024-10-11T13:00:37.806" v="183" actId="27636"/>
          <ac:spMkLst>
            <pc:docMk/>
            <pc:sldMk cId="0" sldId="58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13" v="184" actId="27636"/>
        <pc:sldMkLst>
          <pc:docMk/>
          <pc:sldMk cId="0" sldId="583"/>
        </pc:sldMkLst>
        <pc:spChg chg="mod">
          <ac:chgData name="Shamir George" userId="2c1b897586607e7f" providerId="LiveId" clId="{ACEFA71F-5166-4250-AEC8-92E7C70C7859}" dt="2024-10-11T13:00:37.813" v="184" actId="27636"/>
          <ac:spMkLst>
            <pc:docMk/>
            <pc:sldMk cId="0" sldId="58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16" v="185" actId="27636"/>
        <pc:sldMkLst>
          <pc:docMk/>
          <pc:sldMk cId="0" sldId="584"/>
        </pc:sldMkLst>
        <pc:spChg chg="mod">
          <ac:chgData name="Shamir George" userId="2c1b897586607e7f" providerId="LiveId" clId="{ACEFA71F-5166-4250-AEC8-92E7C70C7859}" dt="2024-10-11T13:00:37.816" v="185" actId="27636"/>
          <ac:spMkLst>
            <pc:docMk/>
            <pc:sldMk cId="0" sldId="58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24" v="186" actId="27636"/>
        <pc:sldMkLst>
          <pc:docMk/>
          <pc:sldMk cId="0" sldId="585"/>
        </pc:sldMkLst>
        <pc:spChg chg="mod">
          <ac:chgData name="Shamir George" userId="2c1b897586607e7f" providerId="LiveId" clId="{ACEFA71F-5166-4250-AEC8-92E7C70C7859}" dt="2024-10-11T13:00:37.824" v="186" actId="27636"/>
          <ac:spMkLst>
            <pc:docMk/>
            <pc:sldMk cId="0" sldId="58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28" v="187" actId="27636"/>
        <pc:sldMkLst>
          <pc:docMk/>
          <pc:sldMk cId="0" sldId="586"/>
        </pc:sldMkLst>
        <pc:spChg chg="mod">
          <ac:chgData name="Shamir George" userId="2c1b897586607e7f" providerId="LiveId" clId="{ACEFA71F-5166-4250-AEC8-92E7C70C7859}" dt="2024-10-11T13:00:37.828" v="187" actId="27636"/>
          <ac:spMkLst>
            <pc:docMk/>
            <pc:sldMk cId="0" sldId="58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34" v="188" actId="27636"/>
        <pc:sldMkLst>
          <pc:docMk/>
          <pc:sldMk cId="0" sldId="587"/>
        </pc:sldMkLst>
        <pc:spChg chg="mod">
          <ac:chgData name="Shamir George" userId="2c1b897586607e7f" providerId="LiveId" clId="{ACEFA71F-5166-4250-AEC8-92E7C70C7859}" dt="2024-10-11T13:00:37.834" v="188" actId="27636"/>
          <ac:spMkLst>
            <pc:docMk/>
            <pc:sldMk cId="0" sldId="58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8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8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89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90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43" v="189" actId="27636"/>
        <pc:sldMkLst>
          <pc:docMk/>
          <pc:sldMk cId="0" sldId="591"/>
        </pc:sldMkLst>
        <pc:spChg chg="mod">
          <ac:chgData name="Shamir George" userId="2c1b897586607e7f" providerId="LiveId" clId="{ACEFA71F-5166-4250-AEC8-92E7C70C7859}" dt="2024-10-11T13:00:37.843" v="189" actId="27636"/>
          <ac:spMkLst>
            <pc:docMk/>
            <pc:sldMk cId="0" sldId="59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48" v="190" actId="27636"/>
        <pc:sldMkLst>
          <pc:docMk/>
          <pc:sldMk cId="0" sldId="592"/>
        </pc:sldMkLst>
        <pc:spChg chg="mod">
          <ac:chgData name="Shamir George" userId="2c1b897586607e7f" providerId="LiveId" clId="{ACEFA71F-5166-4250-AEC8-92E7C70C7859}" dt="2024-10-11T13:00:37.848" v="190" actId="27636"/>
          <ac:spMkLst>
            <pc:docMk/>
            <pc:sldMk cId="0" sldId="59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54" v="191" actId="27636"/>
        <pc:sldMkLst>
          <pc:docMk/>
          <pc:sldMk cId="0" sldId="593"/>
        </pc:sldMkLst>
        <pc:spChg chg="mod">
          <ac:chgData name="Shamir George" userId="2c1b897586607e7f" providerId="LiveId" clId="{ACEFA71F-5166-4250-AEC8-92E7C70C7859}" dt="2024-10-11T13:00:37.854" v="191" actId="27636"/>
          <ac:spMkLst>
            <pc:docMk/>
            <pc:sldMk cId="0" sldId="59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3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94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4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63" v="192" actId="27636"/>
        <pc:sldMkLst>
          <pc:docMk/>
          <pc:sldMk cId="0" sldId="595"/>
        </pc:sldMkLst>
        <pc:spChg chg="mod">
          <ac:chgData name="Shamir George" userId="2c1b897586607e7f" providerId="LiveId" clId="{ACEFA71F-5166-4250-AEC8-92E7C70C7859}" dt="2024-10-11T13:00:37.863" v="192" actId="27636"/>
          <ac:spMkLst>
            <pc:docMk/>
            <pc:sldMk cId="0" sldId="59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5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868" v="193" actId="27636"/>
        <pc:sldMkLst>
          <pc:docMk/>
          <pc:sldMk cId="0" sldId="596"/>
        </pc:sldMkLst>
        <pc:spChg chg="mod">
          <ac:chgData name="Shamir George" userId="2c1b897586607e7f" providerId="LiveId" clId="{ACEFA71F-5166-4250-AEC8-92E7C70C7859}" dt="2024-10-11T13:00:37.868" v="193" actId="27636"/>
          <ac:spMkLst>
            <pc:docMk/>
            <pc:sldMk cId="0" sldId="59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9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924" v="194" actId="27636"/>
        <pc:sldMkLst>
          <pc:docMk/>
          <pc:sldMk cId="0" sldId="598"/>
        </pc:sldMkLst>
        <pc:spChg chg="mod">
          <ac:chgData name="Shamir George" userId="2c1b897586607e7f" providerId="LiveId" clId="{ACEFA71F-5166-4250-AEC8-92E7C70C7859}" dt="2024-10-11T13:00:37.924" v="194" actId="27636"/>
          <ac:spMkLst>
            <pc:docMk/>
            <pc:sldMk cId="0" sldId="59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59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59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942" v="195" actId="27636"/>
        <pc:sldMkLst>
          <pc:docMk/>
          <pc:sldMk cId="0" sldId="600"/>
        </pc:sldMkLst>
        <pc:spChg chg="mod">
          <ac:chgData name="Shamir George" userId="2c1b897586607e7f" providerId="LiveId" clId="{ACEFA71F-5166-4250-AEC8-92E7C70C7859}" dt="2024-10-11T13:00:37.942" v="195" actId="27636"/>
          <ac:spMkLst>
            <pc:docMk/>
            <pc:sldMk cId="0" sldId="60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0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01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956" v="196" actId="27636"/>
        <pc:sldMkLst>
          <pc:docMk/>
          <pc:sldMk cId="0" sldId="602"/>
        </pc:sldMkLst>
        <pc:spChg chg="mod">
          <ac:chgData name="Shamir George" userId="2c1b897586607e7f" providerId="LiveId" clId="{ACEFA71F-5166-4250-AEC8-92E7C70C7859}" dt="2024-10-11T13:00:37.956" v="196" actId="27636"/>
          <ac:spMkLst>
            <pc:docMk/>
            <pc:sldMk cId="0" sldId="60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970" v="197" actId="27636"/>
        <pc:sldMkLst>
          <pc:docMk/>
          <pc:sldMk cId="0" sldId="603"/>
        </pc:sldMkLst>
        <pc:spChg chg="mod">
          <ac:chgData name="Shamir George" userId="2c1b897586607e7f" providerId="LiveId" clId="{ACEFA71F-5166-4250-AEC8-92E7C70C7859}" dt="2024-10-11T13:00:37.970" v="197" actId="27636"/>
          <ac:spMkLst>
            <pc:docMk/>
            <pc:sldMk cId="0" sldId="60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7.984" v="198" actId="27636"/>
        <pc:sldMkLst>
          <pc:docMk/>
          <pc:sldMk cId="0" sldId="604"/>
        </pc:sldMkLst>
        <pc:spChg chg="mod">
          <ac:chgData name="Shamir George" userId="2c1b897586607e7f" providerId="LiveId" clId="{ACEFA71F-5166-4250-AEC8-92E7C70C7859}" dt="2024-10-11T13:00:37.984" v="198" actId="27636"/>
          <ac:spMkLst>
            <pc:docMk/>
            <pc:sldMk cId="0" sldId="60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0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0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6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01" v="199" actId="27636"/>
        <pc:sldMkLst>
          <pc:docMk/>
          <pc:sldMk cId="0" sldId="607"/>
        </pc:sldMkLst>
        <pc:spChg chg="mod">
          <ac:chgData name="Shamir George" userId="2c1b897586607e7f" providerId="LiveId" clId="{ACEFA71F-5166-4250-AEC8-92E7C70C7859}" dt="2024-10-11T13:00:38.001" v="199" actId="27636"/>
          <ac:spMkLst>
            <pc:docMk/>
            <pc:sldMk cId="0" sldId="60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7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09" v="200" actId="27636"/>
        <pc:sldMkLst>
          <pc:docMk/>
          <pc:sldMk cId="0" sldId="608"/>
        </pc:sldMkLst>
        <pc:spChg chg="mod">
          <ac:chgData name="Shamir George" userId="2c1b897586607e7f" providerId="LiveId" clId="{ACEFA71F-5166-4250-AEC8-92E7C70C7859}" dt="2024-10-11T13:00:38.009" v="200" actId="27636"/>
          <ac:spMkLst>
            <pc:docMk/>
            <pc:sldMk cId="0" sldId="60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8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09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09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34" v="201" actId="27636"/>
        <pc:sldMkLst>
          <pc:docMk/>
          <pc:sldMk cId="0" sldId="610"/>
        </pc:sldMkLst>
        <pc:spChg chg="mod">
          <ac:chgData name="Shamir George" userId="2c1b897586607e7f" providerId="LiveId" clId="{ACEFA71F-5166-4250-AEC8-92E7C70C7859}" dt="2024-10-11T13:00:38.034" v="201" actId="27636"/>
          <ac:spMkLst>
            <pc:docMk/>
            <pc:sldMk cId="0" sldId="610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0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43" v="202" actId="27636"/>
        <pc:sldMkLst>
          <pc:docMk/>
          <pc:sldMk cId="0" sldId="611"/>
        </pc:sldMkLst>
        <pc:spChg chg="mod">
          <ac:chgData name="Shamir George" userId="2c1b897586607e7f" providerId="LiveId" clId="{ACEFA71F-5166-4250-AEC8-92E7C70C7859}" dt="2024-10-11T13:00:38.043" v="202" actId="27636"/>
          <ac:spMkLst>
            <pc:docMk/>
            <pc:sldMk cId="0" sldId="611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1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54" v="203" actId="27636"/>
        <pc:sldMkLst>
          <pc:docMk/>
          <pc:sldMk cId="0" sldId="612"/>
        </pc:sldMkLst>
        <pc:spChg chg="mod">
          <ac:chgData name="Shamir George" userId="2c1b897586607e7f" providerId="LiveId" clId="{ACEFA71F-5166-4250-AEC8-92E7C70C7859}" dt="2024-10-11T13:00:38.054" v="203" actId="27636"/>
          <ac:spMkLst>
            <pc:docMk/>
            <pc:sldMk cId="0" sldId="612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2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62" v="204" actId="27636"/>
        <pc:sldMkLst>
          <pc:docMk/>
          <pc:sldMk cId="0" sldId="613"/>
        </pc:sldMkLst>
        <pc:spChg chg="mod">
          <ac:chgData name="Shamir George" userId="2c1b897586607e7f" providerId="LiveId" clId="{ACEFA71F-5166-4250-AEC8-92E7C70C7859}" dt="2024-10-11T13:00:38.062" v="204" actId="27636"/>
          <ac:spMkLst>
            <pc:docMk/>
            <pc:sldMk cId="0" sldId="613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3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72" v="205" actId="27636"/>
        <pc:sldMkLst>
          <pc:docMk/>
          <pc:sldMk cId="0" sldId="614"/>
        </pc:sldMkLst>
        <pc:spChg chg="mod">
          <ac:chgData name="Shamir George" userId="2c1b897586607e7f" providerId="LiveId" clId="{ACEFA71F-5166-4250-AEC8-92E7C70C7859}" dt="2024-10-11T13:00:38.072" v="205" actId="27636"/>
          <ac:spMkLst>
            <pc:docMk/>
            <pc:sldMk cId="0" sldId="614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4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15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5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5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16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6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6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17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7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7"/>
            <ac:spMk id="3" creationId="{00000000-0000-0000-0000-000000000000}"/>
          </ac:spMkLst>
        </pc:spChg>
      </pc:sldChg>
      <pc:sldChg chg="modSp">
        <pc:chgData name="Shamir George" userId="2c1b897586607e7f" providerId="LiveId" clId="{ACEFA71F-5166-4250-AEC8-92E7C70C7859}" dt="2024-10-11T13:00:36.461" v="21"/>
        <pc:sldMkLst>
          <pc:docMk/>
          <pc:sldMk cId="0" sldId="618"/>
        </pc:sldMkLst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8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8"/>
            <ac:spMk id="3" creationId="{00000000-0000-0000-0000-000000000000}"/>
          </ac:spMkLst>
        </pc:spChg>
      </pc:sldChg>
      <pc:sldChg chg="modSp mod">
        <pc:chgData name="Shamir George" userId="2c1b897586607e7f" providerId="LiveId" clId="{ACEFA71F-5166-4250-AEC8-92E7C70C7859}" dt="2024-10-11T13:00:38.087" v="206" actId="27636"/>
        <pc:sldMkLst>
          <pc:docMk/>
          <pc:sldMk cId="0" sldId="619"/>
        </pc:sldMkLst>
        <pc:spChg chg="mod">
          <ac:chgData name="Shamir George" userId="2c1b897586607e7f" providerId="LiveId" clId="{ACEFA71F-5166-4250-AEC8-92E7C70C7859}" dt="2024-10-11T13:00:38.087" v="206" actId="27636"/>
          <ac:spMkLst>
            <pc:docMk/>
            <pc:sldMk cId="0" sldId="619"/>
            <ac:spMk id="2" creationId="{00000000-0000-0000-0000-000000000000}"/>
          </ac:spMkLst>
        </pc:spChg>
        <pc:spChg chg="mod">
          <ac:chgData name="Shamir George" userId="2c1b897586607e7f" providerId="LiveId" clId="{ACEFA71F-5166-4250-AEC8-92E7C70C7859}" dt="2024-10-11T13:00:36.461" v="21"/>
          <ac:spMkLst>
            <pc:docMk/>
            <pc:sldMk cId="0" sldId="619"/>
            <ac:spMk id="3" creationId="{00000000-0000-0000-0000-000000000000}"/>
          </ac:spMkLst>
        </pc:spChg>
      </pc:sldChg>
      <pc:sldChg chg="addSp delSp modSp mod setBg">
        <pc:chgData name="Shamir George" userId="2c1b897586607e7f" providerId="LiveId" clId="{ACEFA71F-5166-4250-AEC8-92E7C70C7859}" dt="2024-10-11T13:01:45.158" v="228" actId="26606"/>
        <pc:sldMkLst>
          <pc:docMk/>
          <pc:sldMk cId="0" sldId="620"/>
        </pc:sldMkLst>
        <pc:spChg chg="mod">
          <ac:chgData name="Shamir George" userId="2c1b897586607e7f" providerId="LiveId" clId="{ACEFA71F-5166-4250-AEC8-92E7C70C7859}" dt="2024-10-11T13:01:45.158" v="228" actId="26606"/>
          <ac:spMkLst>
            <pc:docMk/>
            <pc:sldMk cId="0" sldId="620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45.158" v="228" actId="26606"/>
          <ac:spMkLst>
            <pc:docMk/>
            <pc:sldMk cId="0" sldId="620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45.158" v="228" actId="26606"/>
          <ac:spMkLst>
            <pc:docMk/>
            <pc:sldMk cId="0" sldId="620"/>
            <ac:spMk id="9" creationId="{70DFC902-7D23-471A-B557-B6B6917D7A0D}"/>
          </ac:spMkLst>
        </pc:spChg>
        <pc:spChg chg="add">
          <ac:chgData name="Shamir George" userId="2c1b897586607e7f" providerId="LiveId" clId="{ACEFA71F-5166-4250-AEC8-92E7C70C7859}" dt="2024-10-11T13:01:45.158" v="228" actId="26606"/>
          <ac:spMkLst>
            <pc:docMk/>
            <pc:sldMk cId="0" sldId="620"/>
            <ac:spMk id="11" creationId="{A55D5633-D557-4DCA-982C-FF36EB7A1C00}"/>
          </ac:spMkLst>
        </pc:spChg>
        <pc:graphicFrameChg chg="add">
          <ac:chgData name="Shamir George" userId="2c1b897586607e7f" providerId="LiveId" clId="{ACEFA71F-5166-4250-AEC8-92E7C70C7859}" dt="2024-10-11T13:01:45.158" v="228" actId="26606"/>
          <ac:graphicFrameMkLst>
            <pc:docMk/>
            <pc:sldMk cId="0" sldId="620"/>
            <ac:graphicFrameMk id="5" creationId="{0F80B60B-1270-F835-C182-54050B31D200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42.313" v="227" actId="26606"/>
        <pc:sldMkLst>
          <pc:docMk/>
          <pc:sldMk cId="0" sldId="621"/>
        </pc:sldMkLst>
        <pc:spChg chg="mod">
          <ac:chgData name="Shamir George" userId="2c1b897586607e7f" providerId="LiveId" clId="{ACEFA71F-5166-4250-AEC8-92E7C70C7859}" dt="2024-10-11T13:01:42.313" v="227" actId="26606"/>
          <ac:spMkLst>
            <pc:docMk/>
            <pc:sldMk cId="0" sldId="621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42.313" v="227" actId="26606"/>
          <ac:spMkLst>
            <pc:docMk/>
            <pc:sldMk cId="0" sldId="621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42.313" v="227" actId="26606"/>
          <ac:spMkLst>
            <pc:docMk/>
            <pc:sldMk cId="0" sldId="621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42.313" v="227" actId="26606"/>
          <ac:spMkLst>
            <pc:docMk/>
            <pc:sldMk cId="0" sldId="621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42.313" v="227" actId="26606"/>
          <ac:spMkLst>
            <pc:docMk/>
            <pc:sldMk cId="0" sldId="621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42.313" v="227" actId="26606"/>
          <ac:spMkLst>
            <pc:docMk/>
            <pc:sldMk cId="0" sldId="621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42.313" v="227" actId="26606"/>
          <ac:graphicFrameMkLst>
            <pc:docMk/>
            <pc:sldMk cId="0" sldId="621"/>
            <ac:graphicFrameMk id="5" creationId="{523816A1-4817-19A6-35F9-9424AA87F78D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40.324" v="226" actId="26606"/>
        <pc:sldMkLst>
          <pc:docMk/>
          <pc:sldMk cId="0" sldId="622"/>
        </pc:sldMkLst>
        <pc:spChg chg="mod">
          <ac:chgData name="Shamir George" userId="2c1b897586607e7f" providerId="LiveId" clId="{ACEFA71F-5166-4250-AEC8-92E7C70C7859}" dt="2024-10-11T13:01:40.324" v="226" actId="26606"/>
          <ac:spMkLst>
            <pc:docMk/>
            <pc:sldMk cId="0" sldId="622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40.324" v="226" actId="26606"/>
          <ac:spMkLst>
            <pc:docMk/>
            <pc:sldMk cId="0" sldId="622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40.324" v="226" actId="26606"/>
          <ac:spMkLst>
            <pc:docMk/>
            <pc:sldMk cId="0" sldId="622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40.324" v="226" actId="26606"/>
          <ac:spMkLst>
            <pc:docMk/>
            <pc:sldMk cId="0" sldId="622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40.324" v="226" actId="26606"/>
          <ac:spMkLst>
            <pc:docMk/>
            <pc:sldMk cId="0" sldId="622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40.324" v="226" actId="26606"/>
          <ac:spMkLst>
            <pc:docMk/>
            <pc:sldMk cId="0" sldId="622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40.324" v="226" actId="26606"/>
          <ac:graphicFrameMkLst>
            <pc:docMk/>
            <pc:sldMk cId="0" sldId="622"/>
            <ac:graphicFrameMk id="5" creationId="{F66CE388-E125-EF4C-8AA1-FDB8CD188C96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36.612" v="225" actId="26606"/>
        <pc:sldMkLst>
          <pc:docMk/>
          <pc:sldMk cId="0" sldId="623"/>
        </pc:sldMkLst>
        <pc:spChg chg="mod">
          <ac:chgData name="Shamir George" userId="2c1b897586607e7f" providerId="LiveId" clId="{ACEFA71F-5166-4250-AEC8-92E7C70C7859}" dt="2024-10-11T13:01:36.612" v="225" actId="26606"/>
          <ac:spMkLst>
            <pc:docMk/>
            <pc:sldMk cId="0" sldId="623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36.612" v="225" actId="26606"/>
          <ac:spMkLst>
            <pc:docMk/>
            <pc:sldMk cId="0" sldId="623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36.612" v="225" actId="26606"/>
          <ac:spMkLst>
            <pc:docMk/>
            <pc:sldMk cId="0" sldId="623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36.612" v="225" actId="26606"/>
          <ac:spMkLst>
            <pc:docMk/>
            <pc:sldMk cId="0" sldId="623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36.612" v="225" actId="26606"/>
          <ac:spMkLst>
            <pc:docMk/>
            <pc:sldMk cId="0" sldId="623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36.612" v="225" actId="26606"/>
          <ac:spMkLst>
            <pc:docMk/>
            <pc:sldMk cId="0" sldId="623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36.612" v="225" actId="26606"/>
          <ac:graphicFrameMkLst>
            <pc:docMk/>
            <pc:sldMk cId="0" sldId="623"/>
            <ac:graphicFrameMk id="5" creationId="{1DACF81A-9354-C700-68BA-2B2ECA6135C2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34.067" v="224" actId="26606"/>
        <pc:sldMkLst>
          <pc:docMk/>
          <pc:sldMk cId="0" sldId="624"/>
        </pc:sldMkLst>
        <pc:spChg chg="mod">
          <ac:chgData name="Shamir George" userId="2c1b897586607e7f" providerId="LiveId" clId="{ACEFA71F-5166-4250-AEC8-92E7C70C7859}" dt="2024-10-11T13:01:34.067" v="224" actId="26606"/>
          <ac:spMkLst>
            <pc:docMk/>
            <pc:sldMk cId="0" sldId="624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34.067" v="224" actId="26606"/>
          <ac:spMkLst>
            <pc:docMk/>
            <pc:sldMk cId="0" sldId="624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34.067" v="224" actId="26606"/>
          <ac:spMkLst>
            <pc:docMk/>
            <pc:sldMk cId="0" sldId="624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34.067" v="224" actId="26606"/>
          <ac:spMkLst>
            <pc:docMk/>
            <pc:sldMk cId="0" sldId="624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34.067" v="224" actId="26606"/>
          <ac:spMkLst>
            <pc:docMk/>
            <pc:sldMk cId="0" sldId="624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34.067" v="224" actId="26606"/>
          <ac:spMkLst>
            <pc:docMk/>
            <pc:sldMk cId="0" sldId="624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34.067" v="224" actId="26606"/>
          <ac:graphicFrameMkLst>
            <pc:docMk/>
            <pc:sldMk cId="0" sldId="624"/>
            <ac:graphicFrameMk id="5" creationId="{BC7813C0-DAA6-08DF-7DE4-C1CEE7AFBEBA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30.810" v="223" actId="26606"/>
        <pc:sldMkLst>
          <pc:docMk/>
          <pc:sldMk cId="0" sldId="625"/>
        </pc:sldMkLst>
        <pc:spChg chg="mod">
          <ac:chgData name="Shamir George" userId="2c1b897586607e7f" providerId="LiveId" clId="{ACEFA71F-5166-4250-AEC8-92E7C70C7859}" dt="2024-10-11T13:01:30.810" v="223" actId="26606"/>
          <ac:spMkLst>
            <pc:docMk/>
            <pc:sldMk cId="0" sldId="625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30.810" v="223" actId="26606"/>
          <ac:spMkLst>
            <pc:docMk/>
            <pc:sldMk cId="0" sldId="625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30.810" v="223" actId="26606"/>
          <ac:spMkLst>
            <pc:docMk/>
            <pc:sldMk cId="0" sldId="625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30.810" v="223" actId="26606"/>
          <ac:spMkLst>
            <pc:docMk/>
            <pc:sldMk cId="0" sldId="625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30.810" v="223" actId="26606"/>
          <ac:spMkLst>
            <pc:docMk/>
            <pc:sldMk cId="0" sldId="625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30.810" v="223" actId="26606"/>
          <ac:spMkLst>
            <pc:docMk/>
            <pc:sldMk cId="0" sldId="625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30.810" v="223" actId="26606"/>
          <ac:graphicFrameMkLst>
            <pc:docMk/>
            <pc:sldMk cId="0" sldId="625"/>
            <ac:graphicFrameMk id="5" creationId="{8738D909-3729-C450-056B-908ECA056321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28.347" v="222" actId="26606"/>
        <pc:sldMkLst>
          <pc:docMk/>
          <pc:sldMk cId="0" sldId="626"/>
        </pc:sldMkLst>
        <pc:spChg chg="mod">
          <ac:chgData name="Shamir George" userId="2c1b897586607e7f" providerId="LiveId" clId="{ACEFA71F-5166-4250-AEC8-92E7C70C7859}" dt="2024-10-11T13:01:28.347" v="222" actId="26606"/>
          <ac:spMkLst>
            <pc:docMk/>
            <pc:sldMk cId="0" sldId="626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28.347" v="222" actId="26606"/>
          <ac:spMkLst>
            <pc:docMk/>
            <pc:sldMk cId="0" sldId="626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28.347" v="222" actId="26606"/>
          <ac:spMkLst>
            <pc:docMk/>
            <pc:sldMk cId="0" sldId="626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28.347" v="222" actId="26606"/>
          <ac:spMkLst>
            <pc:docMk/>
            <pc:sldMk cId="0" sldId="626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28.347" v="222" actId="26606"/>
          <ac:spMkLst>
            <pc:docMk/>
            <pc:sldMk cId="0" sldId="626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28.347" v="222" actId="26606"/>
          <ac:spMkLst>
            <pc:docMk/>
            <pc:sldMk cId="0" sldId="626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28.347" v="222" actId="26606"/>
          <ac:graphicFrameMkLst>
            <pc:docMk/>
            <pc:sldMk cId="0" sldId="626"/>
            <ac:graphicFrameMk id="5" creationId="{571822B6-48CE-6480-008B-688C1346F360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25.987" v="221" actId="26606"/>
        <pc:sldMkLst>
          <pc:docMk/>
          <pc:sldMk cId="0" sldId="627"/>
        </pc:sldMkLst>
        <pc:spChg chg="mod">
          <ac:chgData name="Shamir George" userId="2c1b897586607e7f" providerId="LiveId" clId="{ACEFA71F-5166-4250-AEC8-92E7C70C7859}" dt="2024-10-11T13:01:25.987" v="221" actId="26606"/>
          <ac:spMkLst>
            <pc:docMk/>
            <pc:sldMk cId="0" sldId="627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25.987" v="221" actId="26606"/>
          <ac:spMkLst>
            <pc:docMk/>
            <pc:sldMk cId="0" sldId="627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25.987" v="221" actId="26606"/>
          <ac:spMkLst>
            <pc:docMk/>
            <pc:sldMk cId="0" sldId="627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25.987" v="221" actId="26606"/>
          <ac:spMkLst>
            <pc:docMk/>
            <pc:sldMk cId="0" sldId="627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25.987" v="221" actId="26606"/>
          <ac:spMkLst>
            <pc:docMk/>
            <pc:sldMk cId="0" sldId="627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25.987" v="221" actId="26606"/>
          <ac:spMkLst>
            <pc:docMk/>
            <pc:sldMk cId="0" sldId="627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25.987" v="221" actId="26606"/>
          <ac:graphicFrameMkLst>
            <pc:docMk/>
            <pc:sldMk cId="0" sldId="627"/>
            <ac:graphicFrameMk id="5" creationId="{B935F563-E580-920E-981E-1A8A3B4C1ECE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21.310" v="220" actId="26606"/>
        <pc:sldMkLst>
          <pc:docMk/>
          <pc:sldMk cId="0" sldId="628"/>
        </pc:sldMkLst>
        <pc:spChg chg="mod">
          <ac:chgData name="Shamir George" userId="2c1b897586607e7f" providerId="LiveId" clId="{ACEFA71F-5166-4250-AEC8-92E7C70C7859}" dt="2024-10-11T13:01:21.310" v="220" actId="26606"/>
          <ac:spMkLst>
            <pc:docMk/>
            <pc:sldMk cId="0" sldId="628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21.310" v="220" actId="26606"/>
          <ac:spMkLst>
            <pc:docMk/>
            <pc:sldMk cId="0" sldId="628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21.310" v="220" actId="26606"/>
          <ac:spMkLst>
            <pc:docMk/>
            <pc:sldMk cId="0" sldId="628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21.310" v="220" actId="26606"/>
          <ac:spMkLst>
            <pc:docMk/>
            <pc:sldMk cId="0" sldId="628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21.310" v="220" actId="26606"/>
          <ac:spMkLst>
            <pc:docMk/>
            <pc:sldMk cId="0" sldId="628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21.310" v="220" actId="26606"/>
          <ac:spMkLst>
            <pc:docMk/>
            <pc:sldMk cId="0" sldId="628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21.310" v="220" actId="26606"/>
          <ac:graphicFrameMkLst>
            <pc:docMk/>
            <pc:sldMk cId="0" sldId="628"/>
            <ac:graphicFrameMk id="5" creationId="{ECA025F6-2B3C-1FB8-3A78-F4F1C60DB22E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19.054" v="219" actId="26606"/>
        <pc:sldMkLst>
          <pc:docMk/>
          <pc:sldMk cId="0" sldId="629"/>
        </pc:sldMkLst>
        <pc:spChg chg="mod">
          <ac:chgData name="Shamir George" userId="2c1b897586607e7f" providerId="LiveId" clId="{ACEFA71F-5166-4250-AEC8-92E7C70C7859}" dt="2024-10-11T13:01:19.054" v="219" actId="26606"/>
          <ac:spMkLst>
            <pc:docMk/>
            <pc:sldMk cId="0" sldId="629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19.054" v="219" actId="26606"/>
          <ac:spMkLst>
            <pc:docMk/>
            <pc:sldMk cId="0" sldId="629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19.054" v="219" actId="26606"/>
          <ac:spMkLst>
            <pc:docMk/>
            <pc:sldMk cId="0" sldId="629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19.054" v="219" actId="26606"/>
          <ac:spMkLst>
            <pc:docMk/>
            <pc:sldMk cId="0" sldId="629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19.054" v="219" actId="26606"/>
          <ac:spMkLst>
            <pc:docMk/>
            <pc:sldMk cId="0" sldId="629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19.054" v="219" actId="26606"/>
          <ac:spMkLst>
            <pc:docMk/>
            <pc:sldMk cId="0" sldId="629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19.054" v="219" actId="26606"/>
          <ac:graphicFrameMkLst>
            <pc:docMk/>
            <pc:sldMk cId="0" sldId="629"/>
            <ac:graphicFrameMk id="5" creationId="{D834547A-C86D-3760-B04C-E443FF38B64F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16.460" v="218" actId="26606"/>
        <pc:sldMkLst>
          <pc:docMk/>
          <pc:sldMk cId="0" sldId="630"/>
        </pc:sldMkLst>
        <pc:spChg chg="mod">
          <ac:chgData name="Shamir George" userId="2c1b897586607e7f" providerId="LiveId" clId="{ACEFA71F-5166-4250-AEC8-92E7C70C7859}" dt="2024-10-11T13:01:16.460" v="218" actId="26606"/>
          <ac:spMkLst>
            <pc:docMk/>
            <pc:sldMk cId="0" sldId="630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16.460" v="218" actId="26606"/>
          <ac:spMkLst>
            <pc:docMk/>
            <pc:sldMk cId="0" sldId="630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16.460" v="218" actId="26606"/>
          <ac:spMkLst>
            <pc:docMk/>
            <pc:sldMk cId="0" sldId="630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16.460" v="218" actId="26606"/>
          <ac:spMkLst>
            <pc:docMk/>
            <pc:sldMk cId="0" sldId="630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16.460" v="218" actId="26606"/>
          <ac:spMkLst>
            <pc:docMk/>
            <pc:sldMk cId="0" sldId="630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16.460" v="218" actId="26606"/>
          <ac:spMkLst>
            <pc:docMk/>
            <pc:sldMk cId="0" sldId="630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16.460" v="218" actId="26606"/>
          <ac:graphicFrameMkLst>
            <pc:docMk/>
            <pc:sldMk cId="0" sldId="630"/>
            <ac:graphicFrameMk id="5" creationId="{9CA144FA-1787-A4B9-0165-802A6FE043B8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13.729" v="217" actId="26606"/>
        <pc:sldMkLst>
          <pc:docMk/>
          <pc:sldMk cId="0" sldId="631"/>
        </pc:sldMkLst>
        <pc:spChg chg="mod">
          <ac:chgData name="Shamir George" userId="2c1b897586607e7f" providerId="LiveId" clId="{ACEFA71F-5166-4250-AEC8-92E7C70C7859}" dt="2024-10-11T13:01:13.729" v="217" actId="26606"/>
          <ac:spMkLst>
            <pc:docMk/>
            <pc:sldMk cId="0" sldId="631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13.729" v="217" actId="26606"/>
          <ac:spMkLst>
            <pc:docMk/>
            <pc:sldMk cId="0" sldId="631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13.729" v="217" actId="26606"/>
          <ac:spMkLst>
            <pc:docMk/>
            <pc:sldMk cId="0" sldId="631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13.729" v="217" actId="26606"/>
          <ac:spMkLst>
            <pc:docMk/>
            <pc:sldMk cId="0" sldId="631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13.729" v="217" actId="26606"/>
          <ac:spMkLst>
            <pc:docMk/>
            <pc:sldMk cId="0" sldId="631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13.729" v="217" actId="26606"/>
          <ac:spMkLst>
            <pc:docMk/>
            <pc:sldMk cId="0" sldId="631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13.729" v="217" actId="26606"/>
          <ac:graphicFrameMkLst>
            <pc:docMk/>
            <pc:sldMk cId="0" sldId="631"/>
            <ac:graphicFrameMk id="5" creationId="{E393502C-E0F3-77BA-E312-E25274693171}"/>
          </ac:graphicFrameMkLst>
        </pc:graphicFrameChg>
      </pc:sldChg>
      <pc:sldChg chg="addSp delSp modSp mod setBg">
        <pc:chgData name="Shamir George" userId="2c1b897586607e7f" providerId="LiveId" clId="{ACEFA71F-5166-4250-AEC8-92E7C70C7859}" dt="2024-10-11T13:01:11.538" v="216" actId="26606"/>
        <pc:sldMkLst>
          <pc:docMk/>
          <pc:sldMk cId="0" sldId="632"/>
        </pc:sldMkLst>
        <pc:spChg chg="mod">
          <ac:chgData name="Shamir George" userId="2c1b897586607e7f" providerId="LiveId" clId="{ACEFA71F-5166-4250-AEC8-92E7C70C7859}" dt="2024-10-11T13:01:11.538" v="216" actId="26606"/>
          <ac:spMkLst>
            <pc:docMk/>
            <pc:sldMk cId="0" sldId="632"/>
            <ac:spMk id="2" creationId="{00000000-0000-0000-0000-000000000000}"/>
          </ac:spMkLst>
        </pc:spChg>
        <pc:spChg chg="del mod">
          <ac:chgData name="Shamir George" userId="2c1b897586607e7f" providerId="LiveId" clId="{ACEFA71F-5166-4250-AEC8-92E7C70C7859}" dt="2024-10-11T13:01:11.538" v="216" actId="26606"/>
          <ac:spMkLst>
            <pc:docMk/>
            <pc:sldMk cId="0" sldId="632"/>
            <ac:spMk id="3" creationId="{00000000-0000-0000-0000-000000000000}"/>
          </ac:spMkLst>
        </pc:spChg>
        <pc:spChg chg="add">
          <ac:chgData name="Shamir George" userId="2c1b897586607e7f" providerId="LiveId" clId="{ACEFA71F-5166-4250-AEC8-92E7C70C7859}" dt="2024-10-11T13:01:11.538" v="216" actId="26606"/>
          <ac:spMkLst>
            <pc:docMk/>
            <pc:sldMk cId="0" sldId="632"/>
            <ac:spMk id="9" creationId="{BACC6370-2D7E-4714-9D71-7542949D7D5D}"/>
          </ac:spMkLst>
        </pc:spChg>
        <pc:spChg chg="add">
          <ac:chgData name="Shamir George" userId="2c1b897586607e7f" providerId="LiveId" clId="{ACEFA71F-5166-4250-AEC8-92E7C70C7859}" dt="2024-10-11T13:01:11.538" v="216" actId="26606"/>
          <ac:spMkLst>
            <pc:docMk/>
            <pc:sldMk cId="0" sldId="632"/>
            <ac:spMk id="11" creationId="{F68B3F68-107C-434F-AA38-110D5EA91B85}"/>
          </ac:spMkLst>
        </pc:spChg>
        <pc:spChg chg="add">
          <ac:chgData name="Shamir George" userId="2c1b897586607e7f" providerId="LiveId" clId="{ACEFA71F-5166-4250-AEC8-92E7C70C7859}" dt="2024-10-11T13:01:11.538" v="216" actId="26606"/>
          <ac:spMkLst>
            <pc:docMk/>
            <pc:sldMk cId="0" sldId="632"/>
            <ac:spMk id="13" creationId="{AAD0DBB9-1A4B-4391-81D4-CB19F9AB918A}"/>
          </ac:spMkLst>
        </pc:spChg>
        <pc:spChg chg="add">
          <ac:chgData name="Shamir George" userId="2c1b897586607e7f" providerId="LiveId" clId="{ACEFA71F-5166-4250-AEC8-92E7C70C7859}" dt="2024-10-11T13:01:11.538" v="216" actId="26606"/>
          <ac:spMkLst>
            <pc:docMk/>
            <pc:sldMk cId="0" sldId="632"/>
            <ac:spMk id="15" creationId="{063BBA22-50EA-4C4D-BE05-F1CE4E63AA56}"/>
          </ac:spMkLst>
        </pc:spChg>
        <pc:graphicFrameChg chg="add">
          <ac:chgData name="Shamir George" userId="2c1b897586607e7f" providerId="LiveId" clId="{ACEFA71F-5166-4250-AEC8-92E7C70C7859}" dt="2024-10-11T13:01:11.538" v="216" actId="26606"/>
          <ac:graphicFrameMkLst>
            <pc:docMk/>
            <pc:sldMk cId="0" sldId="632"/>
            <ac:graphicFrameMk id="5" creationId="{5C2BABB2-6E4B-DEF5-F915-B947D15AF5A4}"/>
          </ac:graphicFrameMkLst>
        </pc:graphicFrameChg>
      </pc:sldChg>
      <pc:sldMasterChg chg="addSp delSp modSp mod">
        <pc:chgData name="Shamir George" userId="2c1b897586607e7f" providerId="LiveId" clId="{ACEFA71F-5166-4250-AEC8-92E7C70C7859}" dt="2024-10-11T15:30:54.037" v="230" actId="478"/>
        <pc:sldMasterMkLst>
          <pc:docMk/>
          <pc:sldMasterMk cId="2209977519" sldId="2147483648"/>
        </pc:sldMasterMkLst>
        <pc:graphicFrameChg chg="add del modGraphic">
          <ac:chgData name="Shamir George" userId="2c1b897586607e7f" providerId="LiveId" clId="{ACEFA71F-5166-4250-AEC8-92E7C70C7859}" dt="2024-10-11T15:30:54.037" v="230" actId="478"/>
          <ac:graphicFrameMkLst>
            <pc:docMk/>
            <pc:sldMasterMk cId="2209977519" sldId="2147483648"/>
            <ac:graphicFrameMk id="7" creationId="{81FBF832-3100-C8C9-CEA3-210C791BB8FD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1344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134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i="1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highlight>
            <a:srgbClr val="FFFF00"/>
          </a:highlight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haroni" panose="02010803020104030203" pitchFamily="2" charset="-79"/>
          <a:ea typeface="+mn-ea"/>
          <a:cs typeface="Aharoni" panose="02010803020104030203" pitchFamily="2" charset="-79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haroni" panose="02010803020104030203" pitchFamily="2" charset="-79"/>
          <a:ea typeface="+mn-ea"/>
          <a:cs typeface="Aharoni" panose="02010803020104030203" pitchFamily="2" charset="-79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haroni" panose="02010803020104030203" pitchFamily="2" charset="-79"/>
          <a:ea typeface="+mn-ea"/>
          <a:cs typeface="Aharoni" panose="02010803020104030203" pitchFamily="2" charset="-79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haroni" panose="02010803020104030203" pitchFamily="2" charset="-79"/>
          <a:ea typeface="+mn-ea"/>
          <a:cs typeface="Aharoni" panose="02010803020104030203" pitchFamily="2" charset="-79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Aharoni</vt:lpstr>
      <vt:lpstr>Arial</vt:lpstr>
      <vt:lpstr>Candara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Shamir George</cp:lastModifiedBy>
  <cp:revision>6</cp:revision>
  <dcterms:created xsi:type="dcterms:W3CDTF">2013-01-27T09:14:16Z</dcterms:created>
  <dcterms:modified xsi:type="dcterms:W3CDTF">2024-10-15T18:05:55Z</dcterms:modified>
  <cp:category/>
</cp:coreProperties>
</file>