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494-AC35-9CD6-B2D1-4571D81E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27D62-5581-A0C7-02AA-875EE8639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1D0C-F387-D0B1-510B-628D56B8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E6E7-F85A-527D-02B5-43F1E765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FCC3-25A3-42A4-70A1-12F6D347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6B63-B3A9-6D47-227A-8A16CFC1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416DE-7A58-1C6D-B99E-EA86CA36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09C5-A9DE-9140-2D66-E0019017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84C4-8906-D4CC-75C2-45538DD2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AD34-3012-77CF-1BD1-EBB95EA1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DF478-D98E-A0A2-F2B9-830A6F4C5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886D4-0DB5-F662-D511-2DB29B7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0116-07D6-82EC-0A4A-8D6C10B2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A423-384A-3883-483C-FEAC2D96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D180-FFC0-9ECF-1960-4D172902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493-6C66-242C-3DCF-3BDE2776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920A-0BA7-B2B0-1FD8-222940EB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E004-BB74-677F-9C9C-ABF10674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59D5-7CBA-BF5A-E327-73300DCC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FD84-D6C3-354D-C530-9EB0CDDB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6FE-19E2-E14C-7D26-D7731F8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5510E-E5B9-D2A2-2450-020251D8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9AE3-731A-9E8D-4015-76548D8D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ECFF-1E1B-B036-ACA7-267ACE31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EC40-A8CA-D17E-D950-258E0FC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5488-34E8-CAB9-60B2-2633EF4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D0BA-A856-B16B-8B9B-5FDCFC2CB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E32E-F6CD-3903-3EE2-A9508C3A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3AB5-7486-E2FF-FDBA-83FD5937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3179-E0E7-D0A9-F50F-F361D2E4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8148-C617-FF55-1E56-D9454633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2220-CA13-FB78-D67D-B4C2E667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FB17-4F2F-D69D-B602-3FABC772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C289D-67E5-F6E7-3BD6-440F2EB5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7F2AB-7532-ADC9-2D72-2750DA793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51B5A-732F-5690-ABBB-D8DD900C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940D-4AAC-EA0E-624E-A426C295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8BB97-8805-23DC-DB96-BC44A0E1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6538-AFB9-D164-69D5-487BCD61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40CF-644D-4BFD-688C-4C5F1C56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4943A-B910-0DAE-7101-A7CEBEB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696B1-6884-AB7C-D6BD-4AB2329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D9AF0-B32B-8CF5-4A5A-3ACB667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212B5-A060-B4CF-1395-2574508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A43AA-85A5-1199-4E16-4A3D1741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4790-B1ED-C58C-BF60-F80E98F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CF3-E774-706A-1B01-25E40E8C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BAFB-8823-D263-2030-1AA87FB3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16F8C-7133-DD06-5661-922F27F2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DEB5-8A79-F807-CE2B-49BAED1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8F18-D361-AF41-93DE-9DC8A54B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1E21-B994-171D-D7F8-B997F1D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1E1B-4046-1046-6615-C01DCBC3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B93B2-13CC-168D-CA74-5D2A7CCB0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6B116-5D51-2561-7E7A-067966D9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26BAA-BD9B-5EA9-A36C-C0771A6E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3081F-E883-EF43-BC99-F1F10AB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27BB8-1EFA-8BDE-C602-58FAA2D9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560FC-A15A-3F81-CFCA-BD994ECF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69FDC-8BB7-1311-D14C-36BDA0DC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3FBC-F756-598B-B686-84DBDB842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2349-AB36-477B-A0FF-3386CD49453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F234-6418-04B9-8DB1-D8B7A768B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8064-9083-B9A7-E8B8-0687B7EB6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2B794-CCFE-4D29-9950-04C31B93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9599-5F99-28FF-D491-F73D88F27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7874-2B38-0513-E59C-1FFD1C222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Shamir Ashraf</dc:creator>
  <cp:lastModifiedBy>Shamir Ashraf</cp:lastModifiedBy>
  <cp:revision>1</cp:revision>
  <dcterms:created xsi:type="dcterms:W3CDTF">2024-08-11T15:04:44Z</dcterms:created>
  <dcterms:modified xsi:type="dcterms:W3CDTF">2024-08-11T15:08:45Z</dcterms:modified>
</cp:coreProperties>
</file>