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C4C0-7D19-4B48-80D4-91227535B17D}" v="142" dt="2023-02-04T10:36:12.901"/>
    <p1510:client id="{265CF3D9-A51A-4329-AA5F-CBFDBFA15DDB}" v="81" dt="2023-02-04T11:03:54.838"/>
    <p1510:client id="{4DDF0720-0071-4F46-B2AF-E39F0F227F69}" v="168" dt="2023-02-04T12:20:19.148"/>
    <p1510:client id="{B1F17F03-B56E-254C-B26B-05AFB6C57D39}" v="357" dt="2023-02-04T13:38:32.848"/>
    <p1510:client id="{C3C73F81-3EBC-4556-857D-979C1A841EF6}" v="27" dt="2023-02-04T13:26:25.340"/>
    <p1510:client id="{E21351E8-F2A6-48A0-9D21-CA8E3642741F}" v="79" dt="2023-02-04T10:13:1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df04f804692bacb1" providerId="Windows Live" clId="Web-{E21351E8-F2A6-48A0-9D21-CA8E3642741F}"/>
    <pc:docChg chg="addSld modSld addMainMaster delMainMaster">
      <pc:chgData name="Guest User" userId="df04f804692bacb1" providerId="Windows Live" clId="Web-{E21351E8-F2A6-48A0-9D21-CA8E3642741F}" dt="2023-02-04T10:13:14.567" v="77"/>
      <pc:docMkLst>
        <pc:docMk/>
      </pc:docMkLst>
      <pc:sldChg chg="addSp modSp mod setBg modClrScheme chgLayout">
        <pc:chgData name="Guest User" userId="df04f804692bacb1" providerId="Windows Live" clId="Web-{E21351E8-F2A6-48A0-9D21-CA8E3642741F}" dt="2023-02-04T09:53:03.047" v="18" actId="20577"/>
        <pc:sldMkLst>
          <pc:docMk/>
          <pc:sldMk cId="109857222" sldId="256"/>
        </pc:sldMkLst>
        <pc:spChg chg="mod ord">
          <ac:chgData name="Guest User" userId="df04f804692bacb1" providerId="Windows Live" clId="Web-{E21351E8-F2A6-48A0-9D21-CA8E3642741F}" dt="2023-02-04T09:53:03.047" v="1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df04f804692bacb1" providerId="Windows Live" clId="Web-{E21351E8-F2A6-48A0-9D21-CA8E3642741F}" dt="2023-02-04T09:52:10.405" v="1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df04f804692bacb1" providerId="Windows Live" clId="Web-{E21351E8-F2A6-48A0-9D21-CA8E3642741F}" dt="2023-02-04T09:48:58.710" v="3"/>
          <ac:spMkLst>
            <pc:docMk/>
            <pc:sldMk cId="109857222" sldId="256"/>
            <ac:spMk id="9" creationId="{68C3D5A3-92BF-45E7-A326-86A6B9649924}"/>
          </ac:spMkLst>
        </pc:spChg>
        <pc:spChg chg="add">
          <ac:chgData name="Guest User" userId="df04f804692bacb1" providerId="Windows Live" clId="Web-{E21351E8-F2A6-48A0-9D21-CA8E3642741F}" dt="2023-02-04T09:48:58.710" v="3"/>
          <ac:spMkLst>
            <pc:docMk/>
            <pc:sldMk cId="109857222" sldId="256"/>
            <ac:spMk id="11" creationId="{73AB61F4-6725-4877-AB5E-0AA409E6C2C4}"/>
          </ac:spMkLst>
        </pc:spChg>
        <pc:spChg chg="add">
          <ac:chgData name="Guest User" userId="df04f804692bacb1" providerId="Windows Live" clId="Web-{E21351E8-F2A6-48A0-9D21-CA8E3642741F}" dt="2023-02-04T09:48:58.710" v="3"/>
          <ac:spMkLst>
            <pc:docMk/>
            <pc:sldMk cId="109857222" sldId="256"/>
            <ac:spMk id="13" creationId="{8FDBD4F9-FE5F-4708-9D31-321F03A6068B}"/>
          </ac:spMkLst>
        </pc:spChg>
        <pc:picChg chg="add">
          <ac:chgData name="Guest User" userId="df04f804692bacb1" providerId="Windows Live" clId="Web-{E21351E8-F2A6-48A0-9D21-CA8E3642741F}" dt="2023-02-04T09:48:58.710" v="3"/>
          <ac:picMkLst>
            <pc:docMk/>
            <pc:sldMk cId="109857222" sldId="256"/>
            <ac:picMk id="4" creationId="{E2C395D9-9F5E-903F-DF44-CB08AFCE8F27}"/>
          </ac:picMkLst>
        </pc:picChg>
      </pc:sldChg>
      <pc:sldChg chg="addSp delSp modSp new">
        <pc:chgData name="Guest User" userId="df04f804692bacb1" providerId="Windows Live" clId="Web-{E21351E8-F2A6-48A0-9D21-CA8E3642741F}" dt="2023-02-04T10:13:14.567" v="77"/>
        <pc:sldMkLst>
          <pc:docMk/>
          <pc:sldMk cId="2032748188" sldId="257"/>
        </pc:sldMkLst>
        <pc:spChg chg="mod">
          <ac:chgData name="Guest User" userId="df04f804692bacb1" providerId="Windows Live" clId="Web-{E21351E8-F2A6-48A0-9D21-CA8E3642741F}" dt="2023-02-04T10:02:34.900" v="56" actId="20577"/>
          <ac:spMkLst>
            <pc:docMk/>
            <pc:sldMk cId="2032748188" sldId="257"/>
            <ac:spMk id="2" creationId="{E67095BC-56FB-5A0E-4A78-9DA58049A0D0}"/>
          </ac:spMkLst>
        </pc:spChg>
        <pc:spChg chg="del mod">
          <ac:chgData name="Guest User" userId="df04f804692bacb1" providerId="Windows Live" clId="Web-{E21351E8-F2A6-48A0-9D21-CA8E3642741F}" dt="2023-02-04T10:12:50.863" v="75"/>
          <ac:spMkLst>
            <pc:docMk/>
            <pc:sldMk cId="2032748188" sldId="257"/>
            <ac:spMk id="3" creationId="{2DAA6CB0-13E4-4631-9023-A24416A17B93}"/>
          </ac:spMkLst>
        </pc:spChg>
        <pc:spChg chg="add mod">
          <ac:chgData name="Guest User" userId="df04f804692bacb1" providerId="Windows Live" clId="Web-{E21351E8-F2A6-48A0-9D21-CA8E3642741F}" dt="2023-02-04T10:11:40.047" v="66" actId="1076"/>
          <ac:spMkLst>
            <pc:docMk/>
            <pc:sldMk cId="2032748188" sldId="257"/>
            <ac:spMk id="4" creationId="{8B667A04-ADA9-EADE-356B-DC8C85D2FA38}"/>
          </ac:spMkLst>
        </pc:spChg>
        <pc:spChg chg="add mod">
          <ac:chgData name="Guest User" userId="df04f804692bacb1" providerId="Windows Live" clId="Web-{E21351E8-F2A6-48A0-9D21-CA8E3642741F}" dt="2023-02-04T10:11:40.047" v="67" actId="1076"/>
          <ac:spMkLst>
            <pc:docMk/>
            <pc:sldMk cId="2032748188" sldId="257"/>
            <ac:spMk id="5" creationId="{B5A10BEC-7707-C8AB-169A-BCE83093EEAA}"/>
          </ac:spMkLst>
        </pc:spChg>
        <pc:spChg chg="add mod">
          <ac:chgData name="Guest User" userId="df04f804692bacb1" providerId="Windows Live" clId="Web-{E21351E8-F2A6-48A0-9D21-CA8E3642741F}" dt="2023-02-04T10:11:40.063" v="68" actId="1076"/>
          <ac:spMkLst>
            <pc:docMk/>
            <pc:sldMk cId="2032748188" sldId="257"/>
            <ac:spMk id="6" creationId="{C912C210-0F55-606C-4B86-059EF877DFCF}"/>
          </ac:spMkLst>
        </pc:spChg>
        <pc:spChg chg="add mod">
          <ac:chgData name="Guest User" userId="df04f804692bacb1" providerId="Windows Live" clId="Web-{E21351E8-F2A6-48A0-9D21-CA8E3642741F}" dt="2023-02-04T10:13:14.567" v="77"/>
          <ac:spMkLst>
            <pc:docMk/>
            <pc:sldMk cId="2032748188" sldId="257"/>
            <ac:spMk id="21" creationId="{37E1F6E2-34FF-4855-19FB-C1757217A622}"/>
          </ac:spMkLst>
        </pc:spChg>
        <pc:graphicFrameChg chg="add del mod ord modGraphic">
          <ac:chgData name="Guest User" userId="df04f804692bacb1" providerId="Windows Live" clId="Web-{E21351E8-F2A6-48A0-9D21-CA8E3642741F}" dt="2023-02-04T10:13:14.567" v="77"/>
          <ac:graphicFrameMkLst>
            <pc:docMk/>
            <pc:sldMk cId="2032748188" sldId="257"/>
            <ac:graphicFrameMk id="7" creationId="{E8DBAFAC-8B6C-4410-06D5-018838BB14D0}"/>
          </ac:graphicFrameMkLst>
        </pc:graphicFrameChg>
      </pc:sldChg>
      <pc:sldMasterChg chg="del delSldLayout">
        <pc:chgData name="Guest User" userId="df04f804692bacb1" providerId="Windows Live" clId="Web-{E21351E8-F2A6-48A0-9D21-CA8E3642741F}" dt="2023-02-04T09:39:09.651" v="1"/>
        <pc:sldMasterMkLst>
          <pc:docMk/>
          <pc:sldMasterMk cId="2460954070" sldId="2147483660"/>
        </pc:sldMasterMkLst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df04f804692bacb1" providerId="Windows Live" clId="Web-{E21351E8-F2A6-48A0-9D21-CA8E3642741F}" dt="2023-02-04T09:39:09.651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uest User" userId="df04f804692bacb1" providerId="Windows Live" clId="Web-{E21351E8-F2A6-48A0-9D21-CA8E3642741F}" dt="2023-02-04T09:42:20.083" v="2"/>
        <pc:sldMasterMkLst>
          <pc:docMk/>
          <pc:sldMasterMk cId="327889517" sldId="2147483672"/>
        </pc:sldMasterMkLst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3612972436" sldId="2147483673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4090088517" sldId="2147483674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4062911043" sldId="2147483675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807794054" sldId="2147483676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345842491" sldId="2147483677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4268388601" sldId="2147483678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3715873708" sldId="2147483679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3132929240" sldId="2147483680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3245047132" sldId="2147483681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1079408961" sldId="2147483682"/>
          </pc:sldLayoutMkLst>
        </pc:sldLayoutChg>
        <pc:sldLayoutChg chg="add del mod replId">
          <pc:chgData name="Guest User" userId="df04f804692bacb1" providerId="Windows Live" clId="Web-{E21351E8-F2A6-48A0-9D21-CA8E3642741F}" dt="2023-02-04T09:42:20.083" v="2"/>
          <pc:sldLayoutMkLst>
            <pc:docMk/>
            <pc:sldMasterMk cId="327889517" sldId="2147483672"/>
            <pc:sldLayoutMk cId="714971454" sldId="2147483683"/>
          </pc:sldLayoutMkLst>
        </pc:sldLayoutChg>
      </pc:sldMasterChg>
      <pc:sldMasterChg chg="add del addSldLayout delSldLayout modSldLayout">
        <pc:chgData name="Guest User" userId="df04f804692bacb1" providerId="Windows Live" clId="Web-{E21351E8-F2A6-48A0-9D21-CA8E3642741F}" dt="2023-02-04T09:48:58.710" v="3"/>
        <pc:sldMasterMkLst>
          <pc:docMk/>
          <pc:sldMasterMk cId="2490027806" sldId="2147483684"/>
        </pc:sldMasterMkLst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181068287" sldId="2147483685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65316009" sldId="2147483686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904995988" sldId="2147483687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1428606987" sldId="2147483688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625524342" sldId="2147483689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62608356" sldId="2147483690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960780206" sldId="2147483691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045428075" sldId="2147483692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661033282" sldId="2147483693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4142864728" sldId="2147483694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949576421" sldId="2147483695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692852236" sldId="2147483696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614604889" sldId="2147483697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650083645" sldId="2147483698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3137419191" sldId="2147483699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365786625" sldId="2147483700"/>
          </pc:sldLayoutMkLst>
        </pc:sldLayoutChg>
        <pc:sldLayoutChg chg="add del mod replId">
          <pc:chgData name="Guest User" userId="df04f804692bacb1" providerId="Windows Live" clId="Web-{E21351E8-F2A6-48A0-9D21-CA8E3642741F}" dt="2023-02-04T09:48:58.710" v="3"/>
          <pc:sldLayoutMkLst>
            <pc:docMk/>
            <pc:sldMasterMk cId="2490027806" sldId="2147483684"/>
            <pc:sldLayoutMk cId="222794337" sldId="2147483701"/>
          </pc:sldLayoutMkLst>
        </pc:sldLayoutChg>
      </pc:sldMasterChg>
      <pc:sldMasterChg chg="add addSldLayout">
        <pc:chgData name="Guest User" userId="df04f804692bacb1" providerId="Windows Live" clId="Web-{E21351E8-F2A6-48A0-9D21-CA8E3642741F}" dt="2023-02-04T09:48:58.710" v="3"/>
        <pc:sldMasterMkLst>
          <pc:docMk/>
          <pc:sldMasterMk cId="3233281839" sldId="2147483735"/>
        </pc:sldMasterMkLst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1942182245" sldId="2147483724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3696696330" sldId="2147483725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2911289040" sldId="2147483726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484362526" sldId="2147483727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2744933958" sldId="2147483728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2128111609" sldId="2147483729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405564300" sldId="2147483730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565539274" sldId="2147483731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1082028942" sldId="2147483732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2287912765" sldId="2147483733"/>
          </pc:sldLayoutMkLst>
        </pc:sldLayoutChg>
        <pc:sldLayoutChg chg="add">
          <pc:chgData name="Guest User" userId="df04f804692bacb1" providerId="Windows Live" clId="Web-{E21351E8-F2A6-48A0-9D21-CA8E3642741F}" dt="2023-02-04T09:48:58.710" v="3"/>
          <pc:sldLayoutMkLst>
            <pc:docMk/>
            <pc:sldMasterMk cId="3233281839" sldId="2147483735"/>
            <pc:sldLayoutMk cId="2951356809" sldId="2147483734"/>
          </pc:sldLayoutMkLst>
        </pc:sldLayoutChg>
      </pc:sldMasterChg>
    </pc:docChg>
  </pc:docChgLst>
  <pc:docChgLst>
    <pc:chgData name="Guest User" userId="df04f804692bacb1" providerId="Windows Live" clId="Web-{4DDF0720-0071-4F46-B2AF-E39F0F227F69}"/>
    <pc:docChg chg="addSld delSld modSld">
      <pc:chgData name="Guest User" userId="df04f804692bacb1" providerId="Windows Live" clId="Web-{4DDF0720-0071-4F46-B2AF-E39F0F227F69}" dt="2023-02-04T12:20:14.867" v="344" actId="20577"/>
      <pc:docMkLst>
        <pc:docMk/>
      </pc:docMkLst>
      <pc:sldChg chg="modSp delAnim modAnim">
        <pc:chgData name="Guest User" userId="df04f804692bacb1" providerId="Windows Live" clId="Web-{4DDF0720-0071-4F46-B2AF-E39F0F227F69}" dt="2023-02-04T11:50:20.595" v="124"/>
        <pc:sldMkLst>
          <pc:docMk/>
          <pc:sldMk cId="434477882" sldId="258"/>
        </pc:sldMkLst>
        <pc:spChg chg="mod">
          <ac:chgData name="Guest User" userId="df04f804692bacb1" providerId="Windows Live" clId="Web-{4DDF0720-0071-4F46-B2AF-E39F0F227F69}" dt="2023-02-04T11:48:38.592" v="120" actId="20577"/>
          <ac:spMkLst>
            <pc:docMk/>
            <pc:sldMk cId="434477882" sldId="258"/>
            <ac:spMk id="4" creationId="{8B667A04-ADA9-EADE-356B-DC8C85D2FA38}"/>
          </ac:spMkLst>
        </pc:spChg>
        <pc:spChg chg="mod">
          <ac:chgData name="Guest User" userId="df04f804692bacb1" providerId="Windows Live" clId="Web-{4DDF0720-0071-4F46-B2AF-E39F0F227F69}" dt="2023-02-04T11:48:43.077" v="121" actId="20577"/>
          <ac:spMkLst>
            <pc:docMk/>
            <pc:sldMk cId="434477882" sldId="258"/>
            <ac:spMk id="5" creationId="{B5A10BEC-7707-C8AB-169A-BCE83093EEAA}"/>
          </ac:spMkLst>
        </pc:spChg>
        <pc:spChg chg="mod">
          <ac:chgData name="Guest User" userId="df04f804692bacb1" providerId="Windows Live" clId="Web-{4DDF0720-0071-4F46-B2AF-E39F0F227F69}" dt="2023-02-04T11:48:45.874" v="122" actId="20577"/>
          <ac:spMkLst>
            <pc:docMk/>
            <pc:sldMk cId="434477882" sldId="258"/>
            <ac:spMk id="6" creationId="{C912C210-0F55-606C-4B86-059EF877DFCF}"/>
          </ac:spMkLst>
        </pc:spChg>
      </pc:sldChg>
      <pc:sldChg chg="addSp delSp modSp modTransition addAnim delAnim modAnim">
        <pc:chgData name="Guest User" userId="df04f804692bacb1" providerId="Windows Live" clId="Web-{4DDF0720-0071-4F46-B2AF-E39F0F227F69}" dt="2023-02-04T11:38:04.355" v="109"/>
        <pc:sldMkLst>
          <pc:docMk/>
          <pc:sldMk cId="2646186514" sldId="260"/>
        </pc:sldMkLst>
        <pc:spChg chg="add mod">
          <ac:chgData name="Guest User" userId="df04f804692bacb1" providerId="Windows Live" clId="Web-{4DDF0720-0071-4F46-B2AF-E39F0F227F69}" dt="2023-02-04T11:34:06.801" v="81" actId="1076"/>
          <ac:spMkLst>
            <pc:docMk/>
            <pc:sldMk cId="2646186514" sldId="260"/>
            <ac:spMk id="880" creationId="{E0E3563C-DBA8-3E7B-E7BD-37A5DE299708}"/>
          </ac:spMkLst>
        </pc:spChg>
        <pc:graphicFrameChg chg="add del mod modGraphic">
          <ac:chgData name="Guest User" userId="df04f804692bacb1" providerId="Windows Live" clId="Web-{4DDF0720-0071-4F46-B2AF-E39F0F227F69}" dt="2023-02-04T11:38:04.355" v="109"/>
          <ac:graphicFrameMkLst>
            <pc:docMk/>
            <pc:sldMk cId="2646186514" sldId="260"/>
            <ac:graphicFrameMk id="2" creationId="{DC4B410E-AB54-310F-B446-5256E5E53190}"/>
          </ac:graphicFrameMkLst>
        </pc:graphicFrameChg>
        <pc:inkChg chg="add">
          <ac:chgData name="Guest User" userId="df04f804692bacb1" providerId="Windows Live" clId="Web-{4DDF0720-0071-4F46-B2AF-E39F0F227F69}" dt="2023-02-04T11:35:55.741" v="84"/>
          <ac:inkMkLst>
            <pc:docMk/>
            <pc:sldMk cId="2646186514" sldId="260"/>
            <ac:inkMk id="926" creationId="{071BAE04-BA0F-1196-9ECA-A36ECA245F5C}"/>
          </ac:inkMkLst>
        </pc:inkChg>
        <pc:inkChg chg="add">
          <ac:chgData name="Guest User" userId="df04f804692bacb1" providerId="Windows Live" clId="Web-{4DDF0720-0071-4F46-B2AF-E39F0F227F69}" dt="2023-02-04T11:36:46.290" v="87"/>
          <ac:inkMkLst>
            <pc:docMk/>
            <pc:sldMk cId="2646186514" sldId="260"/>
            <ac:inkMk id="927" creationId="{0A412606-17C8-83B4-D1AB-59C1AB074B67}"/>
          </ac:inkMkLst>
        </pc:inkChg>
        <pc:inkChg chg="add del">
          <ac:chgData name="Guest User" userId="df04f804692bacb1" providerId="Windows Live" clId="Web-{4DDF0720-0071-4F46-B2AF-E39F0F227F69}" dt="2023-02-04T11:37:52.417" v="107"/>
          <ac:inkMkLst>
            <pc:docMk/>
            <pc:sldMk cId="2646186514" sldId="260"/>
            <ac:inkMk id="928" creationId="{F1ECB59D-C8CB-91DA-C44A-B1B0D7131EC9}"/>
          </ac:inkMkLst>
        </pc:inkChg>
        <pc:inkChg chg="add del">
          <ac:chgData name="Guest User" userId="df04f804692bacb1" providerId="Windows Live" clId="Web-{4DDF0720-0071-4F46-B2AF-E39F0F227F69}" dt="2023-02-04T11:37:48.432" v="106"/>
          <ac:inkMkLst>
            <pc:docMk/>
            <pc:sldMk cId="2646186514" sldId="260"/>
            <ac:inkMk id="929" creationId="{89C06554-7EB3-7642-8BFD-1A4897F55751}"/>
          </ac:inkMkLst>
        </pc:inkChg>
        <pc:inkChg chg="add del">
          <ac:chgData name="Guest User" userId="df04f804692bacb1" providerId="Windows Live" clId="Web-{4DDF0720-0071-4F46-B2AF-E39F0F227F69}" dt="2023-02-04T11:37:47.198" v="105"/>
          <ac:inkMkLst>
            <pc:docMk/>
            <pc:sldMk cId="2646186514" sldId="260"/>
            <ac:inkMk id="930" creationId="{2352A32A-18C0-AAF8-47FB-E4FF373FD9A4}"/>
          </ac:inkMkLst>
        </pc:inkChg>
        <pc:inkChg chg="add del">
          <ac:chgData name="Guest User" userId="df04f804692bacb1" providerId="Windows Live" clId="Web-{4DDF0720-0071-4F46-B2AF-E39F0F227F69}" dt="2023-02-04T11:37:44.010" v="104"/>
          <ac:inkMkLst>
            <pc:docMk/>
            <pc:sldMk cId="2646186514" sldId="260"/>
            <ac:inkMk id="931" creationId="{4390610F-0ACA-6859-EE7C-1083952C6097}"/>
          </ac:inkMkLst>
        </pc:inkChg>
        <pc:inkChg chg="add del">
          <ac:chgData name="Guest User" userId="df04f804692bacb1" providerId="Windows Live" clId="Web-{4DDF0720-0071-4F46-B2AF-E39F0F227F69}" dt="2023-02-04T11:37:44.010" v="103"/>
          <ac:inkMkLst>
            <pc:docMk/>
            <pc:sldMk cId="2646186514" sldId="260"/>
            <ac:inkMk id="932" creationId="{73508A98-9CC1-CB89-4FA9-E217E6945AAE}"/>
          </ac:inkMkLst>
        </pc:inkChg>
        <pc:inkChg chg="add del">
          <ac:chgData name="Guest User" userId="df04f804692bacb1" providerId="Windows Live" clId="Web-{4DDF0720-0071-4F46-B2AF-E39F0F227F69}" dt="2023-02-04T11:37:38.588" v="102"/>
          <ac:inkMkLst>
            <pc:docMk/>
            <pc:sldMk cId="2646186514" sldId="260"/>
            <ac:inkMk id="933" creationId="{AEDC28C6-B03E-1CB2-6069-65EF3A7A9DE9}"/>
          </ac:inkMkLst>
        </pc:inkChg>
        <pc:inkChg chg="add del">
          <ac:chgData name="Guest User" userId="df04f804692bacb1" providerId="Windows Live" clId="Web-{4DDF0720-0071-4F46-B2AF-E39F0F227F69}" dt="2023-02-04T11:37:36.619" v="101"/>
          <ac:inkMkLst>
            <pc:docMk/>
            <pc:sldMk cId="2646186514" sldId="260"/>
            <ac:inkMk id="934" creationId="{A451E0F1-9007-66E3-558A-1897165574B0}"/>
          </ac:inkMkLst>
        </pc:inkChg>
        <pc:inkChg chg="add del">
          <ac:chgData name="Guest User" userId="df04f804692bacb1" providerId="Windows Live" clId="Web-{4DDF0720-0071-4F46-B2AF-E39F0F227F69}" dt="2023-02-04T11:37:36.619" v="100"/>
          <ac:inkMkLst>
            <pc:docMk/>
            <pc:sldMk cId="2646186514" sldId="260"/>
            <ac:inkMk id="935" creationId="{0FEA5630-AD52-B00A-ED6A-1A7262F210C0}"/>
          </ac:inkMkLst>
        </pc:inkChg>
        <pc:inkChg chg="add del">
          <ac:chgData name="Guest User" userId="df04f804692bacb1" providerId="Windows Live" clId="Web-{4DDF0720-0071-4F46-B2AF-E39F0F227F69}" dt="2023-02-04T11:37:36.619" v="99"/>
          <ac:inkMkLst>
            <pc:docMk/>
            <pc:sldMk cId="2646186514" sldId="260"/>
            <ac:inkMk id="936" creationId="{208C05AC-16BD-CB57-0B87-8B69C5EC7F5F}"/>
          </ac:inkMkLst>
        </pc:inkChg>
        <pc:inkChg chg="add del">
          <ac:chgData name="Guest User" userId="df04f804692bacb1" providerId="Windows Live" clId="Web-{4DDF0720-0071-4F46-B2AF-E39F0F227F69}" dt="2023-02-04T11:37:36.619" v="98"/>
          <ac:inkMkLst>
            <pc:docMk/>
            <pc:sldMk cId="2646186514" sldId="260"/>
            <ac:inkMk id="937" creationId="{A4FDA443-B48C-FFE8-40F9-5887856A2350}"/>
          </ac:inkMkLst>
        </pc:inkChg>
      </pc:sldChg>
      <pc:sldChg chg="add replId modTransition addAnim modAnim">
        <pc:chgData name="Guest User" userId="df04f804692bacb1" providerId="Windows Live" clId="Web-{4DDF0720-0071-4F46-B2AF-E39F0F227F69}" dt="2023-02-04T11:53:52.101" v="127"/>
        <pc:sldMkLst>
          <pc:docMk/>
          <pc:sldMk cId="3146108223" sldId="261"/>
        </pc:sldMkLst>
      </pc:sldChg>
      <pc:sldChg chg="delSp add del replId modTransition addAnim delAnim modAnim">
        <pc:chgData name="Guest User" userId="df04f804692bacb1" providerId="Windows Live" clId="Web-{4DDF0720-0071-4F46-B2AF-E39F0F227F69}" dt="2023-02-04T11:57:03.966" v="130"/>
        <pc:sldMkLst>
          <pc:docMk/>
          <pc:sldMk cId="4031391958" sldId="262"/>
        </pc:sldMkLst>
        <pc:graphicFrameChg chg="del">
          <ac:chgData name="Guest User" userId="df04f804692bacb1" providerId="Windows Live" clId="Web-{4DDF0720-0071-4F46-B2AF-E39F0F227F69}" dt="2023-02-04T11:43:37.411" v="114"/>
          <ac:graphicFrameMkLst>
            <pc:docMk/>
            <pc:sldMk cId="4031391958" sldId="262"/>
            <ac:graphicFrameMk id="2" creationId="{DC4B410E-AB54-310F-B446-5256E5E53190}"/>
          </ac:graphicFrameMkLst>
        </pc:graphicFrameChg>
      </pc:sldChg>
      <pc:sldChg chg="add replId modTransition delAnim modAnim">
        <pc:chgData name="Guest User" userId="df04f804692bacb1" providerId="Windows Live" clId="Web-{4DDF0720-0071-4F46-B2AF-E39F0F227F69}" dt="2023-02-04T11:52:55.678" v="125"/>
        <pc:sldMkLst>
          <pc:docMk/>
          <pc:sldMk cId="933433497" sldId="263"/>
        </pc:sldMkLst>
      </pc:sldChg>
      <pc:sldChg chg="add del replId addAnim delAnim modAnim">
        <pc:chgData name="Guest User" userId="df04f804692bacb1" providerId="Windows Live" clId="Web-{4DDF0720-0071-4F46-B2AF-E39F0F227F69}" dt="2023-02-04T12:15:41.234" v="313"/>
        <pc:sldMkLst>
          <pc:docMk/>
          <pc:sldMk cId="3105461953" sldId="264"/>
        </pc:sldMkLst>
      </pc:sldChg>
      <pc:sldChg chg="addSp delSp modSp new">
        <pc:chgData name="Guest User" userId="df04f804692bacb1" providerId="Windows Live" clId="Web-{4DDF0720-0071-4F46-B2AF-E39F0F227F69}" dt="2023-02-04T12:06:58.531" v="235" actId="20577"/>
        <pc:sldMkLst>
          <pc:docMk/>
          <pc:sldMk cId="750997903" sldId="265"/>
        </pc:sldMkLst>
        <pc:spChg chg="mod">
          <ac:chgData name="Guest User" userId="df04f804692bacb1" providerId="Windows Live" clId="Web-{4DDF0720-0071-4F46-B2AF-E39F0F227F69}" dt="2023-02-04T11:59:03.376" v="143" actId="20577"/>
          <ac:spMkLst>
            <pc:docMk/>
            <pc:sldMk cId="750997903" sldId="265"/>
            <ac:spMk id="2" creationId="{4FF1258D-5D81-019A-2120-94C389C51213}"/>
          </ac:spMkLst>
        </pc:spChg>
        <pc:spChg chg="del">
          <ac:chgData name="Guest User" userId="df04f804692bacb1" providerId="Windows Live" clId="Web-{4DDF0720-0071-4F46-B2AF-E39F0F227F69}" dt="2023-02-04T12:01:43.897" v="144"/>
          <ac:spMkLst>
            <pc:docMk/>
            <pc:sldMk cId="750997903" sldId="265"/>
            <ac:spMk id="3" creationId="{EC89D284-082A-05C4-AF4C-24EA04169C69}"/>
          </ac:spMkLst>
        </pc:spChg>
        <pc:graphicFrameChg chg="add mod ord modGraphic">
          <ac:chgData name="Guest User" userId="df04f804692bacb1" providerId="Windows Live" clId="Web-{4DDF0720-0071-4F46-B2AF-E39F0F227F69}" dt="2023-02-04T12:06:58.531" v="235" actId="20577"/>
          <ac:graphicFrameMkLst>
            <pc:docMk/>
            <pc:sldMk cId="750997903" sldId="265"/>
            <ac:graphicFrameMk id="4" creationId="{81437B68-5562-108B-41D1-8C83DB816223}"/>
          </ac:graphicFrameMkLst>
        </pc:graphicFrameChg>
      </pc:sldChg>
      <pc:sldChg chg="modSp new">
        <pc:chgData name="Guest User" userId="df04f804692bacb1" providerId="Windows Live" clId="Web-{4DDF0720-0071-4F46-B2AF-E39F0F227F69}" dt="2023-02-04T12:20:14.867" v="344" actId="20577"/>
        <pc:sldMkLst>
          <pc:docMk/>
          <pc:sldMk cId="3565252889" sldId="266"/>
        </pc:sldMkLst>
        <pc:spChg chg="mod">
          <ac:chgData name="Guest User" userId="df04f804692bacb1" providerId="Windows Live" clId="Web-{4DDF0720-0071-4F46-B2AF-E39F0F227F69}" dt="2023-02-04T12:20:14.867" v="344" actId="20577"/>
          <ac:spMkLst>
            <pc:docMk/>
            <pc:sldMk cId="3565252889" sldId="266"/>
            <ac:spMk id="2" creationId="{F63DE299-8B87-30D1-6A7E-8A0740D95C3F}"/>
          </ac:spMkLst>
        </pc:spChg>
        <pc:spChg chg="mod">
          <ac:chgData name="Guest User" userId="df04f804692bacb1" providerId="Windows Live" clId="Web-{4DDF0720-0071-4F46-B2AF-E39F0F227F69}" dt="2023-02-04T12:14:15.356" v="309" actId="20577"/>
          <ac:spMkLst>
            <pc:docMk/>
            <pc:sldMk cId="3565252889" sldId="266"/>
            <ac:spMk id="3" creationId="{E5337012-F9E7-0936-8D03-709FEE9DCB01}"/>
          </ac:spMkLst>
        </pc:spChg>
      </pc:sldChg>
      <pc:sldChg chg="addSp delSp modSp new">
        <pc:chgData name="Guest User" userId="df04f804692bacb1" providerId="Windows Live" clId="Web-{4DDF0720-0071-4F46-B2AF-E39F0F227F69}" dt="2023-02-04T12:18:03.848" v="342"/>
        <pc:sldMkLst>
          <pc:docMk/>
          <pc:sldMk cId="1547697652" sldId="267"/>
        </pc:sldMkLst>
        <pc:spChg chg="mod">
          <ac:chgData name="Guest User" userId="df04f804692bacb1" providerId="Windows Live" clId="Web-{4DDF0720-0071-4F46-B2AF-E39F0F227F69}" dt="2023-02-04T12:16:07.297" v="328" actId="20577"/>
          <ac:spMkLst>
            <pc:docMk/>
            <pc:sldMk cId="1547697652" sldId="267"/>
            <ac:spMk id="2" creationId="{DCB5DB18-2B07-33D4-4489-694C66D33F4D}"/>
          </ac:spMkLst>
        </pc:spChg>
        <pc:spChg chg="del">
          <ac:chgData name="Guest User" userId="df04f804692bacb1" providerId="Windows Live" clId="Web-{4DDF0720-0071-4F46-B2AF-E39F0F227F69}" dt="2023-02-04T12:16:22.110" v="329"/>
          <ac:spMkLst>
            <pc:docMk/>
            <pc:sldMk cId="1547697652" sldId="267"/>
            <ac:spMk id="3" creationId="{F8FD86FA-D614-468D-572D-F4FB36323BEB}"/>
          </ac:spMkLst>
        </pc:spChg>
        <pc:spChg chg="add mod">
          <ac:chgData name="Guest User" userId="df04f804692bacb1" providerId="Windows Live" clId="Web-{4DDF0720-0071-4F46-B2AF-E39F0F227F69}" dt="2023-02-04T12:18:03.848" v="342"/>
          <ac:spMkLst>
            <pc:docMk/>
            <pc:sldMk cId="1547697652" sldId="267"/>
            <ac:spMk id="97" creationId="{A38DC5CC-7CB1-E399-1298-B5AB92AA43E5}"/>
          </ac:spMkLst>
        </pc:spChg>
        <pc:graphicFrameChg chg="add del mod ord modGraphic">
          <ac:chgData name="Guest User" userId="df04f804692bacb1" providerId="Windows Live" clId="Web-{4DDF0720-0071-4F46-B2AF-E39F0F227F69}" dt="2023-02-04T12:18:03.848" v="342"/>
          <ac:graphicFrameMkLst>
            <pc:docMk/>
            <pc:sldMk cId="1547697652" sldId="267"/>
            <ac:graphicFrameMk id="4" creationId="{4FD487D8-D2C9-BF91-D1AB-9E3A87B24998}"/>
          </ac:graphicFrameMkLst>
        </pc:graphicFrameChg>
      </pc:sldChg>
    </pc:docChg>
  </pc:docChgLst>
  <pc:docChgLst>
    <pc:chgData name="Guest User" userId="df04f804692bacb1" providerId="Windows Live" clId="Web-{C3C73F81-3EBC-4556-857D-979C1A841EF6}"/>
    <pc:docChg chg="modSld">
      <pc:chgData name="Guest User" userId="df04f804692bacb1" providerId="Windows Live" clId="Web-{C3C73F81-3EBC-4556-857D-979C1A841EF6}" dt="2023-02-04T13:26:25.340" v="82" actId="20577"/>
      <pc:docMkLst>
        <pc:docMk/>
      </pc:docMkLst>
      <pc:sldChg chg="addSp modSp">
        <pc:chgData name="Guest User" userId="df04f804692bacb1" providerId="Windows Live" clId="Web-{C3C73F81-3EBC-4556-857D-979C1A841EF6}" dt="2023-02-04T13:26:25.340" v="82" actId="20577"/>
        <pc:sldMkLst>
          <pc:docMk/>
          <pc:sldMk cId="3565252889" sldId="266"/>
        </pc:sldMkLst>
        <pc:spChg chg="mod">
          <ac:chgData name="Guest User" userId="df04f804692bacb1" providerId="Windows Live" clId="Web-{C3C73F81-3EBC-4556-857D-979C1A841EF6}" dt="2023-02-04T13:26:25.340" v="82" actId="20577"/>
          <ac:spMkLst>
            <pc:docMk/>
            <pc:sldMk cId="3565252889" sldId="266"/>
            <ac:spMk id="3" creationId="{E5337012-F9E7-0936-8D03-709FEE9DCB01}"/>
          </ac:spMkLst>
        </pc:spChg>
        <pc:graphicFrameChg chg="add mod modGraphic">
          <ac:chgData name="Guest User" userId="df04f804692bacb1" providerId="Windows Live" clId="Web-{C3C73F81-3EBC-4556-857D-979C1A841EF6}" dt="2023-02-04T13:25:27.682" v="67" actId="1076"/>
          <ac:graphicFrameMkLst>
            <pc:docMk/>
            <pc:sldMk cId="3565252889" sldId="266"/>
            <ac:graphicFrameMk id="4" creationId="{79A5A689-13FC-E32A-A464-E353512919BA}"/>
          </ac:graphicFrameMkLst>
        </pc:graphicFrameChg>
      </pc:sldChg>
    </pc:docChg>
  </pc:docChgLst>
  <pc:docChgLst>
    <pc:chgData name="shamiroxs@gmail.com" userId="df04f804692bacb1" providerId="LiveId" clId="{B1F17F03-B56E-254C-B26B-05AFB6C57D39}"/>
    <pc:docChg chg="custSel addSld modSld">
      <pc:chgData name="shamiroxs@gmail.com" userId="df04f804692bacb1" providerId="LiveId" clId="{B1F17F03-B56E-254C-B26B-05AFB6C57D39}" dt="2023-02-04T13:38:32.848" v="521" actId="1076"/>
      <pc:docMkLst>
        <pc:docMk/>
      </pc:docMkLst>
      <pc:sldChg chg="modSp">
        <pc:chgData name="shamiroxs@gmail.com" userId="df04f804692bacb1" providerId="LiveId" clId="{B1F17F03-B56E-254C-B26B-05AFB6C57D39}" dt="2023-02-04T13:35:55.878" v="505" actId="20577"/>
        <pc:sldMkLst>
          <pc:docMk/>
          <pc:sldMk cId="1547697652" sldId="267"/>
        </pc:sldMkLst>
        <pc:spChg chg="mod">
          <ac:chgData name="shamiroxs@gmail.com" userId="df04f804692bacb1" providerId="LiveId" clId="{B1F17F03-B56E-254C-B26B-05AFB6C57D39}" dt="2023-02-04T13:35:55.878" v="505" actId="20577"/>
          <ac:spMkLst>
            <pc:docMk/>
            <pc:sldMk cId="1547697652" sldId="267"/>
            <ac:spMk id="97" creationId="{A38DC5CC-7CB1-E399-1298-B5AB92AA43E5}"/>
          </ac:spMkLst>
        </pc:spChg>
      </pc:sldChg>
      <pc:sldChg chg="delSp modSp new">
        <pc:chgData name="shamiroxs@gmail.com" userId="df04f804692bacb1" providerId="LiveId" clId="{B1F17F03-B56E-254C-B26B-05AFB6C57D39}" dt="2023-02-04T13:38:32.848" v="521" actId="1076"/>
        <pc:sldMkLst>
          <pc:docMk/>
          <pc:sldMk cId="515704050" sldId="268"/>
        </pc:sldMkLst>
        <pc:spChg chg="mod">
          <ac:chgData name="shamiroxs@gmail.com" userId="df04f804692bacb1" providerId="LiveId" clId="{B1F17F03-B56E-254C-B26B-05AFB6C57D39}" dt="2023-02-04T13:38:32.848" v="521" actId="1076"/>
          <ac:spMkLst>
            <pc:docMk/>
            <pc:sldMk cId="515704050" sldId="268"/>
            <ac:spMk id="2" creationId="{EAE4D9EB-7E7C-EDBD-82A0-6E33EF6EF82A}"/>
          </ac:spMkLst>
        </pc:spChg>
        <pc:spChg chg="del">
          <ac:chgData name="shamiroxs@gmail.com" userId="df04f804692bacb1" providerId="LiveId" clId="{B1F17F03-B56E-254C-B26B-05AFB6C57D39}" dt="2023-02-04T13:37:55.042" v="507" actId="478"/>
          <ac:spMkLst>
            <pc:docMk/>
            <pc:sldMk cId="515704050" sldId="268"/>
            <ac:spMk id="3" creationId="{BB761B9B-A9C0-4DC1-2B33-1C30F9F6F2E8}"/>
          </ac:spMkLst>
        </pc:spChg>
      </pc:sldChg>
    </pc:docChg>
  </pc:docChgLst>
  <pc:docChgLst>
    <pc:chgData name="Guest User" userId="df04f804692bacb1" providerId="Windows Live" clId="Web-{1AF1C4C0-7D19-4B48-80D4-91227535B17D}"/>
    <pc:docChg chg="addSld modSld">
      <pc:chgData name="Guest User" userId="df04f804692bacb1" providerId="Windows Live" clId="Web-{1AF1C4C0-7D19-4B48-80D4-91227535B17D}" dt="2023-02-04T10:36:12.901" v="141" actId="20577"/>
      <pc:docMkLst>
        <pc:docMk/>
      </pc:docMkLst>
      <pc:sldChg chg="delSp modSp modTransition">
        <pc:chgData name="Guest User" userId="df04f804692bacb1" providerId="Windows Live" clId="Web-{1AF1C4C0-7D19-4B48-80D4-91227535B17D}" dt="2023-02-04T10:16:37.001" v="8"/>
        <pc:sldMkLst>
          <pc:docMk/>
          <pc:sldMk cId="2032748188" sldId="257"/>
        </pc:sldMkLst>
        <pc:spChg chg="mod">
          <ac:chgData name="Guest User" userId="df04f804692bacb1" providerId="Windows Live" clId="Web-{1AF1C4C0-7D19-4B48-80D4-91227535B17D}" dt="2023-02-04T10:15:28.233" v="3" actId="1076"/>
          <ac:spMkLst>
            <pc:docMk/>
            <pc:sldMk cId="2032748188" sldId="257"/>
            <ac:spMk id="4" creationId="{8B667A04-ADA9-EADE-356B-DC8C85D2FA38}"/>
          </ac:spMkLst>
        </pc:spChg>
        <pc:spChg chg="mod">
          <ac:chgData name="Guest User" userId="df04f804692bacb1" providerId="Windows Live" clId="Web-{1AF1C4C0-7D19-4B48-80D4-91227535B17D}" dt="2023-02-04T10:15:35.608" v="5" actId="1076"/>
          <ac:spMkLst>
            <pc:docMk/>
            <pc:sldMk cId="2032748188" sldId="257"/>
            <ac:spMk id="5" creationId="{B5A10BEC-7707-C8AB-169A-BCE83093EEAA}"/>
          </ac:spMkLst>
        </pc:spChg>
        <pc:spChg chg="mod">
          <ac:chgData name="Guest User" userId="df04f804692bacb1" providerId="Windows Live" clId="Web-{1AF1C4C0-7D19-4B48-80D4-91227535B17D}" dt="2023-02-04T10:15:43.030" v="6" actId="1076"/>
          <ac:spMkLst>
            <pc:docMk/>
            <pc:sldMk cId="2032748188" sldId="257"/>
            <ac:spMk id="6" creationId="{C912C210-0F55-606C-4B86-059EF877DFCF}"/>
          </ac:spMkLst>
        </pc:spChg>
        <pc:spChg chg="del">
          <ac:chgData name="Guest User" userId="df04f804692bacb1" providerId="Windows Live" clId="Web-{1AF1C4C0-7D19-4B48-80D4-91227535B17D}" dt="2023-02-04T10:14:57.794" v="2"/>
          <ac:spMkLst>
            <pc:docMk/>
            <pc:sldMk cId="2032748188" sldId="257"/>
            <ac:spMk id="21" creationId="{37E1F6E2-34FF-4855-19FB-C1757217A622}"/>
          </ac:spMkLst>
        </pc:spChg>
      </pc:sldChg>
      <pc:sldChg chg="delSp modSp add replId modTransition">
        <pc:chgData name="Guest User" userId="df04f804692bacb1" providerId="Windows Live" clId="Web-{1AF1C4C0-7D19-4B48-80D4-91227535B17D}" dt="2023-02-04T10:36:12.901" v="141" actId="20577"/>
        <pc:sldMkLst>
          <pc:docMk/>
          <pc:sldMk cId="434477882" sldId="258"/>
        </pc:sldMkLst>
        <pc:spChg chg="mod">
          <ac:chgData name="Guest User" userId="df04f804692bacb1" providerId="Windows Live" clId="Web-{1AF1C4C0-7D19-4B48-80D4-91227535B17D}" dt="2023-02-04T10:31:02.095" v="32" actId="20577"/>
          <ac:spMkLst>
            <pc:docMk/>
            <pc:sldMk cId="434477882" sldId="258"/>
            <ac:spMk id="4" creationId="{8B667A04-ADA9-EADE-356B-DC8C85D2FA38}"/>
          </ac:spMkLst>
        </pc:spChg>
        <pc:spChg chg="mod">
          <ac:chgData name="Guest User" userId="df04f804692bacb1" providerId="Windows Live" clId="Web-{1AF1C4C0-7D19-4B48-80D4-91227535B17D}" dt="2023-02-04T10:36:12.901" v="141" actId="20577"/>
          <ac:spMkLst>
            <pc:docMk/>
            <pc:sldMk cId="434477882" sldId="258"/>
            <ac:spMk id="5" creationId="{B5A10BEC-7707-C8AB-169A-BCE83093EEAA}"/>
          </ac:spMkLst>
        </pc:spChg>
        <pc:spChg chg="mod">
          <ac:chgData name="Guest User" userId="df04f804692bacb1" providerId="Windows Live" clId="Web-{1AF1C4C0-7D19-4B48-80D4-91227535B17D}" dt="2023-02-04T10:17:34.690" v="12" actId="1076"/>
          <ac:spMkLst>
            <pc:docMk/>
            <pc:sldMk cId="434477882" sldId="258"/>
            <ac:spMk id="6" creationId="{C912C210-0F55-606C-4B86-059EF877DFCF}"/>
          </ac:spMkLst>
        </pc:spChg>
        <pc:spChg chg="del">
          <ac:chgData name="Guest User" userId="df04f804692bacb1" providerId="Windows Live" clId="Web-{1AF1C4C0-7D19-4B48-80D4-91227535B17D}" dt="2023-02-04T10:14:54.169" v="1"/>
          <ac:spMkLst>
            <pc:docMk/>
            <pc:sldMk cId="434477882" sldId="258"/>
            <ac:spMk id="21" creationId="{37E1F6E2-34FF-4855-19FB-C1757217A622}"/>
          </ac:spMkLst>
        </pc:spChg>
      </pc:sldChg>
    </pc:docChg>
  </pc:docChgLst>
  <pc:docChgLst>
    <pc:chgData name="Guest User" userId="df04f804692bacb1" providerId="Windows Live" clId="Web-{265CF3D9-A51A-4329-AA5F-CBFDBFA15DDB}"/>
    <pc:docChg chg="addSld delSld modSld">
      <pc:chgData name="Guest User" userId="df04f804692bacb1" providerId="Windows Live" clId="Web-{265CF3D9-A51A-4329-AA5F-CBFDBFA15DDB}" dt="2023-02-04T11:03:54.838" v="75"/>
      <pc:docMkLst>
        <pc:docMk/>
      </pc:docMkLst>
      <pc:sldChg chg="modSp addAnim modAnim">
        <pc:chgData name="Guest User" userId="df04f804692bacb1" providerId="Windows Live" clId="Web-{265CF3D9-A51A-4329-AA5F-CBFDBFA15DDB}" dt="2023-02-04T11:01:41.679" v="67"/>
        <pc:sldMkLst>
          <pc:docMk/>
          <pc:sldMk cId="434477882" sldId="258"/>
        </pc:sldMkLst>
        <pc:spChg chg="mod">
          <ac:chgData name="Guest User" userId="df04f804692bacb1" providerId="Windows Live" clId="Web-{265CF3D9-A51A-4329-AA5F-CBFDBFA15DDB}" dt="2023-02-04T10:55:34.529" v="10" actId="20577"/>
          <ac:spMkLst>
            <pc:docMk/>
            <pc:sldMk cId="434477882" sldId="258"/>
            <ac:spMk id="4" creationId="{8B667A04-ADA9-EADE-356B-DC8C85D2FA38}"/>
          </ac:spMkLst>
        </pc:spChg>
        <pc:spChg chg="mod">
          <ac:chgData name="Guest User" userId="df04f804692bacb1" providerId="Windows Live" clId="Web-{265CF3D9-A51A-4329-AA5F-CBFDBFA15DDB}" dt="2023-02-04T10:58:56.675" v="41" actId="20577"/>
          <ac:spMkLst>
            <pc:docMk/>
            <pc:sldMk cId="434477882" sldId="258"/>
            <ac:spMk id="5" creationId="{B5A10BEC-7707-C8AB-169A-BCE83093EEAA}"/>
          </ac:spMkLst>
        </pc:spChg>
        <pc:spChg chg="mod">
          <ac:chgData name="Guest User" userId="df04f804692bacb1" providerId="Windows Live" clId="Web-{265CF3D9-A51A-4329-AA5F-CBFDBFA15DDB}" dt="2023-02-04T10:58:51.346" v="39" actId="20577"/>
          <ac:spMkLst>
            <pc:docMk/>
            <pc:sldMk cId="434477882" sldId="258"/>
            <ac:spMk id="6" creationId="{C912C210-0F55-606C-4B86-059EF877DFCF}"/>
          </ac:spMkLst>
        </pc:spChg>
      </pc:sldChg>
      <pc:sldChg chg="modSp add del replId">
        <pc:chgData name="Guest User" userId="df04f804692bacb1" providerId="Windows Live" clId="Web-{265CF3D9-A51A-4329-AA5F-CBFDBFA15DDB}" dt="2023-02-04T11:03:54.838" v="75"/>
        <pc:sldMkLst>
          <pc:docMk/>
          <pc:sldMk cId="2476340684" sldId="259"/>
        </pc:sldMkLst>
        <pc:spChg chg="mod">
          <ac:chgData name="Guest User" userId="df04f804692bacb1" providerId="Windows Live" clId="Web-{265CF3D9-A51A-4329-AA5F-CBFDBFA15DDB}" dt="2023-02-04T11:00:14.739" v="62" actId="20577"/>
          <ac:spMkLst>
            <pc:docMk/>
            <pc:sldMk cId="2476340684" sldId="259"/>
            <ac:spMk id="2" creationId="{E67095BC-56FB-5A0E-4A78-9DA58049A0D0}"/>
          </ac:spMkLst>
        </pc:spChg>
      </pc:sldChg>
      <pc:sldChg chg="addSp delSp modSp add replId addAnim delAnim modAnim">
        <pc:chgData name="Guest User" userId="df04f804692bacb1" providerId="Windows Live" clId="Web-{265CF3D9-A51A-4329-AA5F-CBFDBFA15DDB}" dt="2023-02-04T11:02:54.821" v="74" actId="20577"/>
        <pc:sldMkLst>
          <pc:docMk/>
          <pc:sldMk cId="2646186514" sldId="260"/>
        </pc:sldMkLst>
        <pc:spChg chg="del mod">
          <ac:chgData name="Guest User" userId="df04f804692bacb1" providerId="Windows Live" clId="Web-{265CF3D9-A51A-4329-AA5F-CBFDBFA15DDB}" dt="2023-02-04T11:01:50.460" v="69"/>
          <ac:spMkLst>
            <pc:docMk/>
            <pc:sldMk cId="2646186514" sldId="260"/>
            <ac:spMk id="2" creationId="{E67095BC-56FB-5A0E-4A78-9DA58049A0D0}"/>
          </ac:spMkLst>
        </pc:spChg>
        <pc:spChg chg="mod">
          <ac:chgData name="Guest User" userId="df04f804692bacb1" providerId="Windows Live" clId="Web-{265CF3D9-A51A-4329-AA5F-CBFDBFA15DDB}" dt="2023-02-04T11:02:12.383" v="70" actId="1076"/>
          <ac:spMkLst>
            <pc:docMk/>
            <pc:sldMk cId="2646186514" sldId="260"/>
            <ac:spMk id="4" creationId="{8B667A04-ADA9-EADE-356B-DC8C85D2FA38}"/>
          </ac:spMkLst>
        </pc:spChg>
        <pc:spChg chg="mod">
          <ac:chgData name="Guest User" userId="df04f804692bacb1" providerId="Windows Live" clId="Web-{265CF3D9-A51A-4329-AA5F-CBFDBFA15DDB}" dt="2023-02-04T11:02:17.023" v="71" actId="1076"/>
          <ac:spMkLst>
            <pc:docMk/>
            <pc:sldMk cId="2646186514" sldId="260"/>
            <ac:spMk id="5" creationId="{B5A10BEC-7707-C8AB-169A-BCE83093EEAA}"/>
          </ac:spMkLst>
        </pc:spChg>
        <pc:spChg chg="mod">
          <ac:chgData name="Guest User" userId="df04f804692bacb1" providerId="Windows Live" clId="Web-{265CF3D9-A51A-4329-AA5F-CBFDBFA15DDB}" dt="2023-02-04T11:02:23.805" v="72" actId="1076"/>
          <ac:spMkLst>
            <pc:docMk/>
            <pc:sldMk cId="2646186514" sldId="260"/>
            <ac:spMk id="6" creationId="{C912C210-0F55-606C-4B86-059EF877DFCF}"/>
          </ac:spMkLst>
        </pc:spChg>
        <pc:spChg chg="add mod">
          <ac:chgData name="Guest User" userId="df04f804692bacb1" providerId="Windows Live" clId="Web-{265CF3D9-A51A-4329-AA5F-CBFDBFA15DDB}" dt="2023-02-04T11:02:54.821" v="74" actId="20577"/>
          <ac:spMkLst>
            <pc:docMk/>
            <pc:sldMk cId="2646186514" sldId="260"/>
            <ac:spMk id="7" creationId="{04EA4820-6EE4-152D-5CF8-846B73AE01E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43553-2394-43D4-84FB-95ADA7FB85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0554A-0AB2-4F7F-9CC0-86645AA38115}">
      <dgm:prSet phldrT="[Text]" phldr="0"/>
      <dgm:spPr/>
      <dgm:t>
        <a:bodyPr/>
        <a:lstStyle/>
        <a:p>
          <a:pPr rtl="0"/>
          <a:r>
            <a:rPr lang="en-US" b="1">
              <a:latin typeface="MS PGothic"/>
              <a:ea typeface="MS PGothic"/>
            </a:rPr>
            <a:t>Feeling Stressful</a:t>
          </a:r>
        </a:p>
      </dgm:t>
    </dgm:pt>
    <dgm:pt modelId="{C82C927B-3338-4DB7-BB7E-DE7DA0086DF6}" type="parTrans" cxnId="{DA23A68D-688B-4A65-84C6-A675BC99E46C}">
      <dgm:prSet/>
      <dgm:spPr/>
      <dgm:t>
        <a:bodyPr/>
        <a:lstStyle/>
        <a:p>
          <a:endParaRPr lang="en-US"/>
        </a:p>
      </dgm:t>
    </dgm:pt>
    <dgm:pt modelId="{71E6411A-D43B-4074-932C-9D9E9C843B67}" type="sibTrans" cxnId="{DA23A68D-688B-4A65-84C6-A675BC99E46C}">
      <dgm:prSet/>
      <dgm:spPr/>
      <dgm:t>
        <a:bodyPr/>
        <a:lstStyle/>
        <a:p>
          <a:endParaRPr lang="en-US"/>
        </a:p>
      </dgm:t>
    </dgm:pt>
    <dgm:pt modelId="{9AFD69F0-EB6B-43B9-9F55-6392EDA6FCF8}">
      <dgm:prSet phldrT="[Text]" phldr="0"/>
      <dgm:spPr/>
      <dgm:t>
        <a:bodyPr/>
        <a:lstStyle/>
        <a:p>
          <a:pPr rtl="0"/>
          <a:r>
            <a:rPr lang="en-US" b="1">
              <a:latin typeface="MS PGothic"/>
              <a:ea typeface="MS PGothic"/>
            </a:rPr>
            <a:t>Consult Psych</a:t>
          </a:r>
        </a:p>
      </dgm:t>
    </dgm:pt>
    <dgm:pt modelId="{385E4174-0B80-47AD-8AC6-608C7D401A75}" type="parTrans" cxnId="{AB6B1548-F533-419D-BF3A-17ED74E96E3E}">
      <dgm:prSet/>
      <dgm:spPr/>
      <dgm:t>
        <a:bodyPr/>
        <a:lstStyle/>
        <a:p>
          <a:endParaRPr lang="en-US"/>
        </a:p>
      </dgm:t>
    </dgm:pt>
    <dgm:pt modelId="{691F14C4-99B4-43B5-9702-981AFF016D68}" type="sibTrans" cxnId="{AB6B1548-F533-419D-BF3A-17ED74E96E3E}">
      <dgm:prSet/>
      <dgm:spPr/>
      <dgm:t>
        <a:bodyPr/>
        <a:lstStyle/>
        <a:p>
          <a:endParaRPr lang="en-US"/>
        </a:p>
      </dgm:t>
    </dgm:pt>
    <dgm:pt modelId="{CB963E77-4B75-4DE2-BCCD-B269BC615E02}">
      <dgm:prSet phldrT="[Text]" phldr="0"/>
      <dgm:spPr/>
      <dgm:t>
        <a:bodyPr/>
        <a:lstStyle/>
        <a:p>
          <a:pPr rtl="0"/>
          <a:r>
            <a:rPr lang="en-US" b="1">
              <a:latin typeface="MS PGothic"/>
              <a:ea typeface="MS PGothic"/>
            </a:rPr>
            <a:t>Treatment plan</a:t>
          </a:r>
        </a:p>
      </dgm:t>
    </dgm:pt>
    <dgm:pt modelId="{E89DD296-E382-4B66-BF6B-29689AA89F15}" type="parTrans" cxnId="{2D976447-2172-4F81-B8B6-F5853E2F4CCE}">
      <dgm:prSet/>
      <dgm:spPr/>
      <dgm:t>
        <a:bodyPr/>
        <a:lstStyle/>
        <a:p>
          <a:endParaRPr lang="en-US"/>
        </a:p>
      </dgm:t>
    </dgm:pt>
    <dgm:pt modelId="{7B8B17A5-9540-450B-BCB0-A0803D6D7A1D}" type="sibTrans" cxnId="{2D976447-2172-4F81-B8B6-F5853E2F4CCE}">
      <dgm:prSet/>
      <dgm:spPr/>
      <dgm:t>
        <a:bodyPr/>
        <a:lstStyle/>
        <a:p>
          <a:endParaRPr lang="en-US"/>
        </a:p>
      </dgm:t>
    </dgm:pt>
    <dgm:pt modelId="{572254A8-F369-4E55-8E74-4D4583DC6EF7}">
      <dgm:prSet phldr="0"/>
      <dgm:spPr/>
      <dgm:t>
        <a:bodyPr/>
        <a:lstStyle/>
        <a:p>
          <a:pPr rtl="0"/>
          <a:r>
            <a:rPr lang="en-US" b="1">
              <a:latin typeface="MS PGothic"/>
              <a:ea typeface="MS PGothic"/>
            </a:rPr>
            <a:t>Awareness of Health Problem</a:t>
          </a:r>
        </a:p>
      </dgm:t>
    </dgm:pt>
    <dgm:pt modelId="{0686F18D-CE35-4AA7-A809-72CEAF119689}" type="parTrans" cxnId="{21E81068-AA5C-4C0E-9E5B-16E6D174065E}">
      <dgm:prSet/>
      <dgm:spPr/>
    </dgm:pt>
    <dgm:pt modelId="{7FCB8F73-A9E0-4D6C-936D-D21BA5211EC0}" type="sibTrans" cxnId="{21E81068-AA5C-4C0E-9E5B-16E6D174065E}">
      <dgm:prSet/>
      <dgm:spPr/>
      <dgm:t>
        <a:bodyPr/>
        <a:lstStyle/>
        <a:p>
          <a:endParaRPr lang="en-US"/>
        </a:p>
      </dgm:t>
    </dgm:pt>
    <dgm:pt modelId="{0342F262-E4DD-43CF-84F5-3AA175D51048}" type="pres">
      <dgm:prSet presAssocID="{7BE43553-2394-43D4-84FB-95ADA7FB851B}" presName="cycle" presStyleCnt="0">
        <dgm:presLayoutVars>
          <dgm:dir/>
          <dgm:resizeHandles val="exact"/>
        </dgm:presLayoutVars>
      </dgm:prSet>
      <dgm:spPr/>
    </dgm:pt>
    <dgm:pt modelId="{62EEBD56-B3A7-47D1-B9C3-0630494DC10E}" type="pres">
      <dgm:prSet presAssocID="{B0B0554A-0AB2-4F7F-9CC0-86645AA38115}" presName="node" presStyleLbl="node1" presStyleIdx="0" presStyleCnt="4">
        <dgm:presLayoutVars>
          <dgm:bulletEnabled val="1"/>
        </dgm:presLayoutVars>
      </dgm:prSet>
      <dgm:spPr/>
    </dgm:pt>
    <dgm:pt modelId="{5229337D-0B63-4329-9619-6DC8EDBCEAB0}" type="pres">
      <dgm:prSet presAssocID="{71E6411A-D43B-4074-932C-9D9E9C843B67}" presName="sibTrans" presStyleLbl="sibTrans2D1" presStyleIdx="0" presStyleCnt="4"/>
      <dgm:spPr/>
    </dgm:pt>
    <dgm:pt modelId="{73FC14BB-44AA-4E28-BE85-69F01DC993E0}" type="pres">
      <dgm:prSet presAssocID="{71E6411A-D43B-4074-932C-9D9E9C843B67}" presName="connectorText" presStyleLbl="sibTrans2D1" presStyleIdx="0" presStyleCnt="4"/>
      <dgm:spPr/>
    </dgm:pt>
    <dgm:pt modelId="{69F857C3-A221-4FAA-ADFC-5E2C78444C32}" type="pres">
      <dgm:prSet presAssocID="{9AFD69F0-EB6B-43B9-9F55-6392EDA6FCF8}" presName="node" presStyleLbl="node1" presStyleIdx="1" presStyleCnt="4">
        <dgm:presLayoutVars>
          <dgm:bulletEnabled val="1"/>
        </dgm:presLayoutVars>
      </dgm:prSet>
      <dgm:spPr/>
    </dgm:pt>
    <dgm:pt modelId="{55A2B8AA-9A8C-45B5-8C2C-F34EC103020D}" type="pres">
      <dgm:prSet presAssocID="{691F14C4-99B4-43B5-9702-981AFF016D68}" presName="sibTrans" presStyleLbl="sibTrans2D1" presStyleIdx="1" presStyleCnt="4"/>
      <dgm:spPr/>
    </dgm:pt>
    <dgm:pt modelId="{E73DE02A-D530-4D34-99C8-20A668371E7F}" type="pres">
      <dgm:prSet presAssocID="{691F14C4-99B4-43B5-9702-981AFF016D68}" presName="connectorText" presStyleLbl="sibTrans2D1" presStyleIdx="1" presStyleCnt="4"/>
      <dgm:spPr/>
    </dgm:pt>
    <dgm:pt modelId="{F3A9CEAB-4CF8-41B6-8ACE-949FC2D8AE36}" type="pres">
      <dgm:prSet presAssocID="{572254A8-F369-4E55-8E74-4D4583DC6EF7}" presName="node" presStyleLbl="node1" presStyleIdx="2" presStyleCnt="4">
        <dgm:presLayoutVars>
          <dgm:bulletEnabled val="1"/>
        </dgm:presLayoutVars>
      </dgm:prSet>
      <dgm:spPr/>
    </dgm:pt>
    <dgm:pt modelId="{1BD79896-9F8C-4F93-B4CF-40EF7D0BC022}" type="pres">
      <dgm:prSet presAssocID="{7FCB8F73-A9E0-4D6C-936D-D21BA5211EC0}" presName="sibTrans" presStyleLbl="sibTrans2D1" presStyleIdx="2" presStyleCnt="4"/>
      <dgm:spPr/>
    </dgm:pt>
    <dgm:pt modelId="{E4F9EE31-4075-4899-AA6F-D1860E90C997}" type="pres">
      <dgm:prSet presAssocID="{7FCB8F73-A9E0-4D6C-936D-D21BA5211EC0}" presName="connectorText" presStyleLbl="sibTrans2D1" presStyleIdx="2" presStyleCnt="4"/>
      <dgm:spPr/>
    </dgm:pt>
    <dgm:pt modelId="{6AD29011-CE13-4954-8194-617C7E0183F1}" type="pres">
      <dgm:prSet presAssocID="{CB963E77-4B75-4DE2-BCCD-B269BC615E02}" presName="node" presStyleLbl="node1" presStyleIdx="3" presStyleCnt="4">
        <dgm:presLayoutVars>
          <dgm:bulletEnabled val="1"/>
        </dgm:presLayoutVars>
      </dgm:prSet>
      <dgm:spPr/>
    </dgm:pt>
    <dgm:pt modelId="{67BA9314-73D3-4977-AC7F-CE8B263FE819}" type="pres">
      <dgm:prSet presAssocID="{7B8B17A5-9540-450B-BCB0-A0803D6D7A1D}" presName="sibTrans" presStyleLbl="sibTrans2D1" presStyleIdx="3" presStyleCnt="4"/>
      <dgm:spPr/>
    </dgm:pt>
    <dgm:pt modelId="{0ECEF53C-A3FF-4CF6-AE40-7E013F4876A5}" type="pres">
      <dgm:prSet presAssocID="{7B8B17A5-9540-450B-BCB0-A0803D6D7A1D}" presName="connectorText" presStyleLbl="sibTrans2D1" presStyleIdx="3" presStyleCnt="4"/>
      <dgm:spPr/>
    </dgm:pt>
  </dgm:ptLst>
  <dgm:cxnLst>
    <dgm:cxn modelId="{AD47D200-EFE0-4FAE-8116-C51C43227798}" type="presOf" srcId="{71E6411A-D43B-4074-932C-9D9E9C843B67}" destId="{73FC14BB-44AA-4E28-BE85-69F01DC993E0}" srcOrd="1" destOrd="0" presId="urn:microsoft.com/office/officeart/2005/8/layout/cycle2"/>
    <dgm:cxn modelId="{E1A3C305-E3A2-43AE-94DC-59E13E4F4C3C}" type="presOf" srcId="{7BE43553-2394-43D4-84FB-95ADA7FB851B}" destId="{0342F262-E4DD-43CF-84F5-3AA175D51048}" srcOrd="0" destOrd="0" presId="urn:microsoft.com/office/officeart/2005/8/layout/cycle2"/>
    <dgm:cxn modelId="{1BDF6B1C-89AB-4697-8AD5-3D2170F5CA18}" type="presOf" srcId="{7B8B17A5-9540-450B-BCB0-A0803D6D7A1D}" destId="{67BA9314-73D3-4977-AC7F-CE8B263FE819}" srcOrd="0" destOrd="0" presId="urn:microsoft.com/office/officeart/2005/8/layout/cycle2"/>
    <dgm:cxn modelId="{5CCAC335-7C1E-4562-8D4C-1BDC4C115DE4}" type="presOf" srcId="{572254A8-F369-4E55-8E74-4D4583DC6EF7}" destId="{F3A9CEAB-4CF8-41B6-8ACE-949FC2D8AE36}" srcOrd="0" destOrd="0" presId="urn:microsoft.com/office/officeart/2005/8/layout/cycle2"/>
    <dgm:cxn modelId="{50A54865-D0D5-4ED6-BB64-F0EAB9679695}" type="presOf" srcId="{7FCB8F73-A9E0-4D6C-936D-D21BA5211EC0}" destId="{1BD79896-9F8C-4F93-B4CF-40EF7D0BC022}" srcOrd="0" destOrd="0" presId="urn:microsoft.com/office/officeart/2005/8/layout/cycle2"/>
    <dgm:cxn modelId="{2D976447-2172-4F81-B8B6-F5853E2F4CCE}" srcId="{7BE43553-2394-43D4-84FB-95ADA7FB851B}" destId="{CB963E77-4B75-4DE2-BCCD-B269BC615E02}" srcOrd="3" destOrd="0" parTransId="{E89DD296-E382-4B66-BF6B-29689AA89F15}" sibTransId="{7B8B17A5-9540-450B-BCB0-A0803D6D7A1D}"/>
    <dgm:cxn modelId="{21E81068-AA5C-4C0E-9E5B-16E6D174065E}" srcId="{7BE43553-2394-43D4-84FB-95ADA7FB851B}" destId="{572254A8-F369-4E55-8E74-4D4583DC6EF7}" srcOrd="2" destOrd="0" parTransId="{0686F18D-CE35-4AA7-A809-72CEAF119689}" sibTransId="{7FCB8F73-A9E0-4D6C-936D-D21BA5211EC0}"/>
    <dgm:cxn modelId="{AB6B1548-F533-419D-BF3A-17ED74E96E3E}" srcId="{7BE43553-2394-43D4-84FB-95ADA7FB851B}" destId="{9AFD69F0-EB6B-43B9-9F55-6392EDA6FCF8}" srcOrd="1" destOrd="0" parTransId="{385E4174-0B80-47AD-8AC6-608C7D401A75}" sibTransId="{691F14C4-99B4-43B5-9702-981AFF016D68}"/>
    <dgm:cxn modelId="{7B55D86C-57C9-41C6-9E6D-E0B86C6992C3}" type="presOf" srcId="{691F14C4-99B4-43B5-9702-981AFF016D68}" destId="{55A2B8AA-9A8C-45B5-8C2C-F34EC103020D}" srcOrd="0" destOrd="0" presId="urn:microsoft.com/office/officeart/2005/8/layout/cycle2"/>
    <dgm:cxn modelId="{1F2AFE72-18E8-453B-B4B1-FB81166962E7}" type="presOf" srcId="{9AFD69F0-EB6B-43B9-9F55-6392EDA6FCF8}" destId="{69F857C3-A221-4FAA-ADFC-5E2C78444C32}" srcOrd="0" destOrd="0" presId="urn:microsoft.com/office/officeart/2005/8/layout/cycle2"/>
    <dgm:cxn modelId="{FC98B37E-9372-4D7D-9F63-DB52D0C36B9F}" type="presOf" srcId="{71E6411A-D43B-4074-932C-9D9E9C843B67}" destId="{5229337D-0B63-4329-9619-6DC8EDBCEAB0}" srcOrd="0" destOrd="0" presId="urn:microsoft.com/office/officeart/2005/8/layout/cycle2"/>
    <dgm:cxn modelId="{DA23A68D-688B-4A65-84C6-A675BC99E46C}" srcId="{7BE43553-2394-43D4-84FB-95ADA7FB851B}" destId="{B0B0554A-0AB2-4F7F-9CC0-86645AA38115}" srcOrd="0" destOrd="0" parTransId="{C82C927B-3338-4DB7-BB7E-DE7DA0086DF6}" sibTransId="{71E6411A-D43B-4074-932C-9D9E9C843B67}"/>
    <dgm:cxn modelId="{3E849C93-CE76-48E6-8450-2DF2C463401A}" type="presOf" srcId="{7B8B17A5-9540-450B-BCB0-A0803D6D7A1D}" destId="{0ECEF53C-A3FF-4CF6-AE40-7E013F4876A5}" srcOrd="1" destOrd="0" presId="urn:microsoft.com/office/officeart/2005/8/layout/cycle2"/>
    <dgm:cxn modelId="{BE059BCC-50F6-4865-9881-967D15ED2230}" type="presOf" srcId="{691F14C4-99B4-43B5-9702-981AFF016D68}" destId="{E73DE02A-D530-4D34-99C8-20A668371E7F}" srcOrd="1" destOrd="0" presId="urn:microsoft.com/office/officeart/2005/8/layout/cycle2"/>
    <dgm:cxn modelId="{C24EBFD1-52B5-40CB-BA1E-51799972F419}" type="presOf" srcId="{7FCB8F73-A9E0-4D6C-936D-D21BA5211EC0}" destId="{E4F9EE31-4075-4899-AA6F-D1860E90C997}" srcOrd="1" destOrd="0" presId="urn:microsoft.com/office/officeart/2005/8/layout/cycle2"/>
    <dgm:cxn modelId="{ECCC1BE7-E613-4F61-ACBB-DC04F12DFB6B}" type="presOf" srcId="{CB963E77-4B75-4DE2-BCCD-B269BC615E02}" destId="{6AD29011-CE13-4954-8194-617C7E0183F1}" srcOrd="0" destOrd="0" presId="urn:microsoft.com/office/officeart/2005/8/layout/cycle2"/>
    <dgm:cxn modelId="{78F400F8-1121-4BDD-9BEA-B82F345CD3B6}" type="presOf" srcId="{B0B0554A-0AB2-4F7F-9CC0-86645AA38115}" destId="{62EEBD56-B3A7-47D1-B9C3-0630494DC10E}" srcOrd="0" destOrd="0" presId="urn:microsoft.com/office/officeart/2005/8/layout/cycle2"/>
    <dgm:cxn modelId="{134602F7-CA7D-45B5-89F2-86DA0642B67A}" type="presParOf" srcId="{0342F262-E4DD-43CF-84F5-3AA175D51048}" destId="{62EEBD56-B3A7-47D1-B9C3-0630494DC10E}" srcOrd="0" destOrd="0" presId="urn:microsoft.com/office/officeart/2005/8/layout/cycle2"/>
    <dgm:cxn modelId="{60EA249B-452B-4120-BEB8-C59EFC6FF89E}" type="presParOf" srcId="{0342F262-E4DD-43CF-84F5-3AA175D51048}" destId="{5229337D-0B63-4329-9619-6DC8EDBCEAB0}" srcOrd="1" destOrd="0" presId="urn:microsoft.com/office/officeart/2005/8/layout/cycle2"/>
    <dgm:cxn modelId="{B61173C0-C65C-452A-9796-99A44130D8D2}" type="presParOf" srcId="{5229337D-0B63-4329-9619-6DC8EDBCEAB0}" destId="{73FC14BB-44AA-4E28-BE85-69F01DC993E0}" srcOrd="0" destOrd="0" presId="urn:microsoft.com/office/officeart/2005/8/layout/cycle2"/>
    <dgm:cxn modelId="{6DE5C3E6-CB7B-427A-9D91-771E7B0F3139}" type="presParOf" srcId="{0342F262-E4DD-43CF-84F5-3AA175D51048}" destId="{69F857C3-A221-4FAA-ADFC-5E2C78444C32}" srcOrd="2" destOrd="0" presId="urn:microsoft.com/office/officeart/2005/8/layout/cycle2"/>
    <dgm:cxn modelId="{99FC94FD-4222-4C98-823B-B910709E9298}" type="presParOf" srcId="{0342F262-E4DD-43CF-84F5-3AA175D51048}" destId="{55A2B8AA-9A8C-45B5-8C2C-F34EC103020D}" srcOrd="3" destOrd="0" presId="urn:microsoft.com/office/officeart/2005/8/layout/cycle2"/>
    <dgm:cxn modelId="{23479535-1C70-48E6-BB29-16D551FA06AE}" type="presParOf" srcId="{55A2B8AA-9A8C-45B5-8C2C-F34EC103020D}" destId="{E73DE02A-D530-4D34-99C8-20A668371E7F}" srcOrd="0" destOrd="0" presId="urn:microsoft.com/office/officeart/2005/8/layout/cycle2"/>
    <dgm:cxn modelId="{4823AC23-DC07-4932-83E2-1438B3750F2D}" type="presParOf" srcId="{0342F262-E4DD-43CF-84F5-3AA175D51048}" destId="{F3A9CEAB-4CF8-41B6-8ACE-949FC2D8AE36}" srcOrd="4" destOrd="0" presId="urn:microsoft.com/office/officeart/2005/8/layout/cycle2"/>
    <dgm:cxn modelId="{D9FE7FE5-3F3E-400D-9F1F-576602335439}" type="presParOf" srcId="{0342F262-E4DD-43CF-84F5-3AA175D51048}" destId="{1BD79896-9F8C-4F93-B4CF-40EF7D0BC022}" srcOrd="5" destOrd="0" presId="urn:microsoft.com/office/officeart/2005/8/layout/cycle2"/>
    <dgm:cxn modelId="{2FC22905-6A29-4374-87B6-A59FAF4F4FAD}" type="presParOf" srcId="{1BD79896-9F8C-4F93-B4CF-40EF7D0BC022}" destId="{E4F9EE31-4075-4899-AA6F-D1860E90C997}" srcOrd="0" destOrd="0" presId="urn:microsoft.com/office/officeart/2005/8/layout/cycle2"/>
    <dgm:cxn modelId="{EC8E5B2F-C5F6-4E93-B558-91652F10A1BF}" type="presParOf" srcId="{0342F262-E4DD-43CF-84F5-3AA175D51048}" destId="{6AD29011-CE13-4954-8194-617C7E0183F1}" srcOrd="6" destOrd="0" presId="urn:microsoft.com/office/officeart/2005/8/layout/cycle2"/>
    <dgm:cxn modelId="{57598924-5146-49C4-A8DD-19656C363279}" type="presParOf" srcId="{0342F262-E4DD-43CF-84F5-3AA175D51048}" destId="{67BA9314-73D3-4977-AC7F-CE8B263FE819}" srcOrd="7" destOrd="0" presId="urn:microsoft.com/office/officeart/2005/8/layout/cycle2"/>
    <dgm:cxn modelId="{2F75FD5C-834F-43C2-B930-3B18FDE24B5D}" type="presParOf" srcId="{67BA9314-73D3-4977-AC7F-CE8B263FE819}" destId="{0ECEF53C-A3FF-4CF6-AE40-7E013F4876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F7622-B50C-47F0-A0FD-8EB21825ED80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9DC9F-82AE-48E0-A487-03D3F2F1F28B}">
      <dgm:prSet phldrT="[Text]" phldr="0"/>
      <dgm:spPr/>
      <dgm:t>
        <a:bodyPr/>
        <a:lstStyle/>
        <a:p>
          <a:pPr rtl="0"/>
          <a:r>
            <a:rPr lang="en-US" b="0">
              <a:latin typeface="Calibri"/>
              <a:ea typeface="MS PGothic"/>
              <a:cs typeface="Calibri"/>
            </a:rPr>
            <a:t>Patients is asked series of questions</a:t>
          </a:r>
        </a:p>
      </dgm:t>
    </dgm:pt>
    <dgm:pt modelId="{BA6952F0-5D19-4C06-85C2-94140A800FC4}" type="parTrans" cxnId="{77A79D24-F794-4AB4-B0D1-239B6B60CE36}">
      <dgm:prSet/>
      <dgm:spPr/>
      <dgm:t>
        <a:bodyPr/>
        <a:lstStyle/>
        <a:p>
          <a:endParaRPr lang="en-US"/>
        </a:p>
      </dgm:t>
    </dgm:pt>
    <dgm:pt modelId="{E209F48B-4A99-4C54-AAA1-3C327186150C}" type="sibTrans" cxnId="{77A79D24-F794-4AB4-B0D1-239B6B60CE36}">
      <dgm:prSet/>
      <dgm:spPr/>
      <dgm:t>
        <a:bodyPr/>
        <a:lstStyle/>
        <a:p>
          <a:endParaRPr lang="en-US"/>
        </a:p>
      </dgm:t>
    </dgm:pt>
    <dgm:pt modelId="{06052A44-B231-4D10-8AE0-852058D2B481}">
      <dgm:prSet phldrT="[Text]" phldr="0"/>
      <dgm:spPr/>
      <dgm:t>
        <a:bodyPr/>
        <a:lstStyle/>
        <a:p>
          <a:pPr rtl="0"/>
          <a:r>
            <a:rPr lang="en-US" b="0">
              <a:latin typeface="Calibri"/>
              <a:ea typeface="MS PGothic"/>
              <a:cs typeface="Calibri"/>
            </a:rPr>
            <a:t>Their first response is recorded</a:t>
          </a:r>
        </a:p>
      </dgm:t>
    </dgm:pt>
    <dgm:pt modelId="{96745E37-A3DA-470B-A23B-26DB3187CBC8}" type="parTrans" cxnId="{69E34BCA-9141-40D5-B889-BB94F9FB0334}">
      <dgm:prSet/>
      <dgm:spPr/>
      <dgm:t>
        <a:bodyPr/>
        <a:lstStyle/>
        <a:p>
          <a:endParaRPr lang="en-US"/>
        </a:p>
      </dgm:t>
    </dgm:pt>
    <dgm:pt modelId="{1676003F-1929-4AD5-97CA-6FA982DC0A71}" type="sibTrans" cxnId="{69E34BCA-9141-40D5-B889-BB94F9FB0334}">
      <dgm:prSet/>
      <dgm:spPr/>
      <dgm:t>
        <a:bodyPr/>
        <a:lstStyle/>
        <a:p>
          <a:endParaRPr lang="en-US"/>
        </a:p>
      </dgm:t>
    </dgm:pt>
    <dgm:pt modelId="{10963A96-0799-4FE0-BECF-AF9178C34F30}">
      <dgm:prSet phldrT="[Text]" phldr="0"/>
      <dgm:spPr/>
      <dgm:t>
        <a:bodyPr/>
        <a:lstStyle/>
        <a:p>
          <a:pPr rtl="0"/>
          <a:r>
            <a:rPr lang="en-US" b="0">
              <a:latin typeface="Calibri"/>
              <a:ea typeface="MS PGothic"/>
              <a:cs typeface="Calibri"/>
            </a:rPr>
            <a:t>Their mental health is determined</a:t>
          </a:r>
        </a:p>
      </dgm:t>
    </dgm:pt>
    <dgm:pt modelId="{1A3F8205-8FDF-4DF2-97D4-E2289A1D45B7}" type="parTrans" cxnId="{FB73E77F-86B0-4320-A607-C1FE52478E29}">
      <dgm:prSet/>
      <dgm:spPr/>
      <dgm:t>
        <a:bodyPr/>
        <a:lstStyle/>
        <a:p>
          <a:endParaRPr lang="en-US"/>
        </a:p>
      </dgm:t>
    </dgm:pt>
    <dgm:pt modelId="{58289340-A301-41CF-80E8-8616E5889C8D}" type="sibTrans" cxnId="{FB73E77F-86B0-4320-A607-C1FE52478E29}">
      <dgm:prSet/>
      <dgm:spPr/>
      <dgm:t>
        <a:bodyPr/>
        <a:lstStyle/>
        <a:p>
          <a:endParaRPr lang="en-US"/>
        </a:p>
      </dgm:t>
    </dgm:pt>
    <dgm:pt modelId="{BAFFE0EE-02CF-4D48-AAB8-F1D61B9C59D2}" type="pres">
      <dgm:prSet presAssocID="{B45F7622-B50C-47F0-A0FD-8EB21825ED80}" presName="Name0" presStyleCnt="0">
        <dgm:presLayoutVars>
          <dgm:dir/>
          <dgm:animLvl val="lvl"/>
          <dgm:resizeHandles val="exact"/>
        </dgm:presLayoutVars>
      </dgm:prSet>
      <dgm:spPr/>
    </dgm:pt>
    <dgm:pt modelId="{45C4CC60-05C4-4457-A8FD-D163F19E2E6B}" type="pres">
      <dgm:prSet presAssocID="{2929DC9F-82AE-48E0-A487-03D3F2F1F28B}" presName="vertFlow" presStyleCnt="0"/>
      <dgm:spPr/>
    </dgm:pt>
    <dgm:pt modelId="{99BC8392-191A-452F-AA7A-602BDF1CDE46}" type="pres">
      <dgm:prSet presAssocID="{2929DC9F-82AE-48E0-A487-03D3F2F1F28B}" presName="header" presStyleLbl="node1" presStyleIdx="0" presStyleCnt="1"/>
      <dgm:spPr/>
    </dgm:pt>
    <dgm:pt modelId="{155FF1D9-1895-42BB-B74F-6848DC6C9FDA}" type="pres">
      <dgm:prSet presAssocID="{96745E37-A3DA-470B-A23B-26DB3187CBC8}" presName="parTrans" presStyleLbl="sibTrans2D1" presStyleIdx="0" presStyleCnt="2"/>
      <dgm:spPr/>
    </dgm:pt>
    <dgm:pt modelId="{818FF519-C90E-431E-82B2-45D9369BE3C6}" type="pres">
      <dgm:prSet presAssocID="{06052A44-B231-4D10-8AE0-852058D2B481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29850089-E948-4F30-9840-8AFB35F68511}" type="pres">
      <dgm:prSet presAssocID="{1676003F-1929-4AD5-97CA-6FA982DC0A71}" presName="sibTrans" presStyleLbl="sibTrans2D1" presStyleIdx="1" presStyleCnt="2"/>
      <dgm:spPr/>
    </dgm:pt>
    <dgm:pt modelId="{7EA2BEA0-9F47-4EAC-B553-BD231C870786}" type="pres">
      <dgm:prSet presAssocID="{10963A96-0799-4FE0-BECF-AF9178C34F30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74D9A70A-077C-48A5-97F5-6FDF4B6D1B8B}" type="presOf" srcId="{B45F7622-B50C-47F0-A0FD-8EB21825ED80}" destId="{BAFFE0EE-02CF-4D48-AAB8-F1D61B9C59D2}" srcOrd="0" destOrd="0" presId="urn:microsoft.com/office/officeart/2005/8/layout/lProcess1"/>
    <dgm:cxn modelId="{488B091A-3664-447D-AF5C-150471AE1661}" type="presOf" srcId="{96745E37-A3DA-470B-A23B-26DB3187CBC8}" destId="{155FF1D9-1895-42BB-B74F-6848DC6C9FDA}" srcOrd="0" destOrd="0" presId="urn:microsoft.com/office/officeart/2005/8/layout/lProcess1"/>
    <dgm:cxn modelId="{77A79D24-F794-4AB4-B0D1-239B6B60CE36}" srcId="{B45F7622-B50C-47F0-A0FD-8EB21825ED80}" destId="{2929DC9F-82AE-48E0-A487-03D3F2F1F28B}" srcOrd="0" destOrd="0" parTransId="{BA6952F0-5D19-4C06-85C2-94140A800FC4}" sibTransId="{E209F48B-4A99-4C54-AAA1-3C327186150C}"/>
    <dgm:cxn modelId="{FB73E77F-86B0-4320-A607-C1FE52478E29}" srcId="{2929DC9F-82AE-48E0-A487-03D3F2F1F28B}" destId="{10963A96-0799-4FE0-BECF-AF9178C34F30}" srcOrd="1" destOrd="0" parTransId="{1A3F8205-8FDF-4DF2-97D4-E2289A1D45B7}" sibTransId="{58289340-A301-41CF-80E8-8616E5889C8D}"/>
    <dgm:cxn modelId="{DE01A492-E203-45D9-8C9F-5C20B8046500}" type="presOf" srcId="{10963A96-0799-4FE0-BECF-AF9178C34F30}" destId="{7EA2BEA0-9F47-4EAC-B553-BD231C870786}" srcOrd="0" destOrd="0" presId="urn:microsoft.com/office/officeart/2005/8/layout/lProcess1"/>
    <dgm:cxn modelId="{771154AE-D7A3-4EA1-B276-1D0E31A97B09}" type="presOf" srcId="{2929DC9F-82AE-48E0-A487-03D3F2F1F28B}" destId="{99BC8392-191A-452F-AA7A-602BDF1CDE46}" srcOrd="0" destOrd="0" presId="urn:microsoft.com/office/officeart/2005/8/layout/lProcess1"/>
    <dgm:cxn modelId="{69E34BCA-9141-40D5-B889-BB94F9FB0334}" srcId="{2929DC9F-82AE-48E0-A487-03D3F2F1F28B}" destId="{06052A44-B231-4D10-8AE0-852058D2B481}" srcOrd="0" destOrd="0" parTransId="{96745E37-A3DA-470B-A23B-26DB3187CBC8}" sibTransId="{1676003F-1929-4AD5-97CA-6FA982DC0A71}"/>
    <dgm:cxn modelId="{DB1058EE-6F8B-40CC-9950-DCD3C46AF4D3}" type="presOf" srcId="{06052A44-B231-4D10-8AE0-852058D2B481}" destId="{818FF519-C90E-431E-82B2-45D9369BE3C6}" srcOrd="0" destOrd="0" presId="urn:microsoft.com/office/officeart/2005/8/layout/lProcess1"/>
    <dgm:cxn modelId="{1C6EFEFF-DF4D-4873-BB6B-93E3730D7FFA}" type="presOf" srcId="{1676003F-1929-4AD5-97CA-6FA982DC0A71}" destId="{29850089-E948-4F30-9840-8AFB35F68511}" srcOrd="0" destOrd="0" presId="urn:microsoft.com/office/officeart/2005/8/layout/lProcess1"/>
    <dgm:cxn modelId="{B4E6515D-1BBD-4AEB-8A65-56E5A97AC44B}" type="presParOf" srcId="{BAFFE0EE-02CF-4D48-AAB8-F1D61B9C59D2}" destId="{45C4CC60-05C4-4457-A8FD-D163F19E2E6B}" srcOrd="0" destOrd="0" presId="urn:microsoft.com/office/officeart/2005/8/layout/lProcess1"/>
    <dgm:cxn modelId="{B590FD41-1317-4F03-AEE7-B105A7C6331E}" type="presParOf" srcId="{45C4CC60-05C4-4457-A8FD-D163F19E2E6B}" destId="{99BC8392-191A-452F-AA7A-602BDF1CDE46}" srcOrd="0" destOrd="0" presId="urn:microsoft.com/office/officeart/2005/8/layout/lProcess1"/>
    <dgm:cxn modelId="{1B9D0464-B5DE-491A-9609-8934202E5701}" type="presParOf" srcId="{45C4CC60-05C4-4457-A8FD-D163F19E2E6B}" destId="{155FF1D9-1895-42BB-B74F-6848DC6C9FDA}" srcOrd="1" destOrd="0" presId="urn:microsoft.com/office/officeart/2005/8/layout/lProcess1"/>
    <dgm:cxn modelId="{8AC2880A-7923-499B-8208-7975110F8E41}" type="presParOf" srcId="{45C4CC60-05C4-4457-A8FD-D163F19E2E6B}" destId="{818FF519-C90E-431E-82B2-45D9369BE3C6}" srcOrd="2" destOrd="0" presId="urn:microsoft.com/office/officeart/2005/8/layout/lProcess1"/>
    <dgm:cxn modelId="{92132CBF-0E7F-475A-BEA7-D33FA865DA6F}" type="presParOf" srcId="{45C4CC60-05C4-4457-A8FD-D163F19E2E6B}" destId="{29850089-E948-4F30-9840-8AFB35F68511}" srcOrd="3" destOrd="0" presId="urn:microsoft.com/office/officeart/2005/8/layout/lProcess1"/>
    <dgm:cxn modelId="{B059B2CD-F89D-4CA4-ADF0-C9E9BA580079}" type="presParOf" srcId="{45C4CC60-05C4-4457-A8FD-D163F19E2E6B}" destId="{7EA2BEA0-9F47-4EAC-B553-BD231C87078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A601A-7F61-4DD8-B5C5-3468ED2C6F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D3AA882-6909-44E7-BDE1-C97F38AAF0D2}">
      <dgm:prSet phldrT="[Text]" phldr="0"/>
      <dgm:spPr/>
      <dgm:t>
        <a:bodyPr/>
        <a:lstStyle/>
        <a:p>
          <a:r>
            <a:rPr lang="en-US">
              <a:latin typeface="MS PGothic"/>
              <a:ea typeface="MS PGothic"/>
            </a:rPr>
            <a:t>CSS</a:t>
          </a:r>
          <a:endParaRPr lang="en-US"/>
        </a:p>
      </dgm:t>
    </dgm:pt>
    <dgm:pt modelId="{D2C5A3C9-857A-47F1-976E-998752455C99}" type="parTrans" cxnId="{9B9CC941-3412-4384-9EE6-FC4CCA6F9B34}">
      <dgm:prSet/>
      <dgm:spPr/>
    </dgm:pt>
    <dgm:pt modelId="{D50B4B75-981A-4230-8C8A-E2BFD7B722C6}" type="sibTrans" cxnId="{9B9CC941-3412-4384-9EE6-FC4CCA6F9B34}">
      <dgm:prSet/>
      <dgm:spPr/>
    </dgm:pt>
    <dgm:pt modelId="{D41C561E-B289-402A-9ACD-67CFB3F7453F}">
      <dgm:prSet phldrT="[Text]" phldr="0"/>
      <dgm:spPr/>
      <dgm:t>
        <a:bodyPr/>
        <a:lstStyle/>
        <a:p>
          <a:r>
            <a:rPr lang="en-US">
              <a:latin typeface="MS PGothic"/>
              <a:ea typeface="MS PGothic"/>
            </a:rPr>
            <a:t>HTML</a:t>
          </a:r>
        </a:p>
      </dgm:t>
    </dgm:pt>
    <dgm:pt modelId="{CABA1B38-6727-4ED2-BB84-82FC8E13268B}" type="parTrans" cxnId="{2E2C05B4-73A1-45DD-88A6-2F1420664459}">
      <dgm:prSet/>
      <dgm:spPr/>
    </dgm:pt>
    <dgm:pt modelId="{4188EC5E-0F7F-495C-8751-B4DCDD1EF94D}" type="sibTrans" cxnId="{2E2C05B4-73A1-45DD-88A6-2F1420664459}">
      <dgm:prSet/>
      <dgm:spPr/>
    </dgm:pt>
    <dgm:pt modelId="{D86CB478-880D-4C2F-9A8E-10C82B76BD6C}">
      <dgm:prSet phldrT="[Text]" phldr="0"/>
      <dgm:spPr/>
      <dgm:t>
        <a:bodyPr/>
        <a:lstStyle/>
        <a:p>
          <a:pPr rtl="0"/>
          <a:r>
            <a:rPr lang="en-US">
              <a:latin typeface="MS PGothic"/>
              <a:ea typeface="MS PGothic"/>
            </a:rPr>
            <a:t>Java Script</a:t>
          </a:r>
        </a:p>
      </dgm:t>
    </dgm:pt>
    <dgm:pt modelId="{C08D61D8-A045-4D76-9E21-CF93ACB2C88F}" type="parTrans" cxnId="{7F8F2664-1248-4044-B895-8A2E9E40AD4C}">
      <dgm:prSet/>
      <dgm:spPr/>
    </dgm:pt>
    <dgm:pt modelId="{F833D4D3-AA7A-45E4-8BD2-0FC028336F68}" type="sibTrans" cxnId="{7F8F2664-1248-4044-B895-8A2E9E40AD4C}">
      <dgm:prSet/>
      <dgm:spPr/>
    </dgm:pt>
    <dgm:pt modelId="{FAF59B22-B9A2-4768-9F2C-8ED7291B5B43}">
      <dgm:prSet phldr="0"/>
      <dgm:spPr/>
      <dgm:t>
        <a:bodyPr/>
        <a:lstStyle/>
        <a:p>
          <a:pPr rtl="0"/>
          <a:r>
            <a:rPr lang="en-US">
              <a:latin typeface="MS PGothic"/>
              <a:ea typeface="MS PGothic"/>
            </a:rPr>
            <a:t>Bootstrap</a:t>
          </a:r>
        </a:p>
      </dgm:t>
    </dgm:pt>
    <dgm:pt modelId="{8123A93E-EA9F-4F9C-A29A-5806BF496AD5}" type="parTrans" cxnId="{32D09C80-1304-40C6-875B-A7B58D41E125}">
      <dgm:prSet/>
      <dgm:spPr/>
    </dgm:pt>
    <dgm:pt modelId="{C09CC44B-C350-4F75-9D06-06883484CEF3}" type="sibTrans" cxnId="{32D09C80-1304-40C6-875B-A7B58D41E125}">
      <dgm:prSet/>
      <dgm:spPr/>
    </dgm:pt>
    <dgm:pt modelId="{3EFCCBD6-5408-4358-938F-D2D3CA5AC291}">
      <dgm:prSet phldr="0"/>
      <dgm:spPr/>
      <dgm:t>
        <a:bodyPr/>
        <a:lstStyle/>
        <a:p>
          <a:pPr rtl="0"/>
          <a:r>
            <a:rPr lang="en-US">
              <a:latin typeface="MS PGothic"/>
              <a:ea typeface="MS PGothic"/>
            </a:rPr>
            <a:t>- ​</a:t>
          </a:r>
        </a:p>
      </dgm:t>
    </dgm:pt>
    <dgm:pt modelId="{6766E752-F81F-454A-A5C3-C24494BD33C1}" type="parTrans" cxnId="{D15CCAC7-050A-4F02-86FE-2B9F929B3FD1}">
      <dgm:prSet/>
      <dgm:spPr/>
    </dgm:pt>
    <dgm:pt modelId="{8AD9CB14-F0EA-45A1-B236-05BAFFDB72B6}" type="sibTrans" cxnId="{D15CCAC7-050A-4F02-86FE-2B9F929B3FD1}">
      <dgm:prSet/>
      <dgm:spPr/>
    </dgm:pt>
    <dgm:pt modelId="{22E404C6-EFA2-4561-9E7E-E2C2ED8707F7}" type="pres">
      <dgm:prSet presAssocID="{A98A601A-7F61-4DD8-B5C5-3468ED2C6F4E}" presName="Name0" presStyleCnt="0">
        <dgm:presLayoutVars>
          <dgm:dir/>
          <dgm:animLvl val="lvl"/>
          <dgm:resizeHandles val="exact"/>
        </dgm:presLayoutVars>
      </dgm:prSet>
      <dgm:spPr/>
    </dgm:pt>
    <dgm:pt modelId="{56DB8F9D-F1AB-421E-92DF-D89AD2114F33}" type="pres">
      <dgm:prSet presAssocID="{3EFCCBD6-5408-4358-938F-D2D3CA5AC291}" presName="Name8" presStyleCnt="0"/>
      <dgm:spPr/>
    </dgm:pt>
    <dgm:pt modelId="{35D51E8B-303E-4211-91F9-B9E6AD4C4522}" type="pres">
      <dgm:prSet presAssocID="{3EFCCBD6-5408-4358-938F-D2D3CA5AC291}" presName="level" presStyleLbl="node1" presStyleIdx="0" presStyleCnt="5">
        <dgm:presLayoutVars>
          <dgm:chMax val="1"/>
          <dgm:bulletEnabled val="1"/>
        </dgm:presLayoutVars>
      </dgm:prSet>
      <dgm:spPr/>
    </dgm:pt>
    <dgm:pt modelId="{5B4CF699-2195-47FF-993B-FE5B18F55D7F}" type="pres">
      <dgm:prSet presAssocID="{3EFCCBD6-5408-4358-938F-D2D3CA5AC2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2231B0-A2CC-410D-8374-E53F498D0F2E}" type="pres">
      <dgm:prSet presAssocID="{2D3AA882-6909-44E7-BDE1-C97F38AAF0D2}" presName="Name8" presStyleCnt="0"/>
      <dgm:spPr/>
    </dgm:pt>
    <dgm:pt modelId="{91704200-AC3D-4587-969A-960A425D2A7C}" type="pres">
      <dgm:prSet presAssocID="{2D3AA882-6909-44E7-BDE1-C97F38AAF0D2}" presName="level" presStyleLbl="node1" presStyleIdx="1" presStyleCnt="5">
        <dgm:presLayoutVars>
          <dgm:chMax val="1"/>
          <dgm:bulletEnabled val="1"/>
        </dgm:presLayoutVars>
      </dgm:prSet>
      <dgm:spPr/>
    </dgm:pt>
    <dgm:pt modelId="{63FA71B2-B78E-42E7-979D-59F2E24FC09E}" type="pres">
      <dgm:prSet presAssocID="{2D3AA882-6909-44E7-BDE1-C97F38AAF0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539EA4-13BF-44A3-80FD-AF815160B42D}" type="pres">
      <dgm:prSet presAssocID="{D41C561E-B289-402A-9ACD-67CFB3F7453F}" presName="Name8" presStyleCnt="0"/>
      <dgm:spPr/>
    </dgm:pt>
    <dgm:pt modelId="{71B4F73F-1D20-4AD0-BC13-51CCE4F86D59}" type="pres">
      <dgm:prSet presAssocID="{D41C561E-B289-402A-9ACD-67CFB3F7453F}" presName="level" presStyleLbl="node1" presStyleIdx="2" presStyleCnt="5">
        <dgm:presLayoutVars>
          <dgm:chMax val="1"/>
          <dgm:bulletEnabled val="1"/>
        </dgm:presLayoutVars>
      </dgm:prSet>
      <dgm:spPr/>
    </dgm:pt>
    <dgm:pt modelId="{61939F16-47F9-4E42-869B-4E99863F9493}" type="pres">
      <dgm:prSet presAssocID="{D41C561E-B289-402A-9ACD-67CFB3F745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2BC183-7023-416E-8B67-17E23DC7F23E}" type="pres">
      <dgm:prSet presAssocID="{D86CB478-880D-4C2F-9A8E-10C82B76BD6C}" presName="Name8" presStyleCnt="0"/>
      <dgm:spPr/>
    </dgm:pt>
    <dgm:pt modelId="{9A66E90D-F013-4D60-ADC5-797C298AA8A6}" type="pres">
      <dgm:prSet presAssocID="{D86CB478-880D-4C2F-9A8E-10C82B76BD6C}" presName="level" presStyleLbl="node1" presStyleIdx="3" presStyleCnt="5">
        <dgm:presLayoutVars>
          <dgm:chMax val="1"/>
          <dgm:bulletEnabled val="1"/>
        </dgm:presLayoutVars>
      </dgm:prSet>
      <dgm:spPr/>
    </dgm:pt>
    <dgm:pt modelId="{34515F61-E17D-4CE9-B04A-6AB3BC783BBB}" type="pres">
      <dgm:prSet presAssocID="{D86CB478-880D-4C2F-9A8E-10C82B76BD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BB30B3B-996C-42E2-A0D0-10564715D4AE}" type="pres">
      <dgm:prSet presAssocID="{FAF59B22-B9A2-4768-9F2C-8ED7291B5B43}" presName="Name8" presStyleCnt="0"/>
      <dgm:spPr/>
    </dgm:pt>
    <dgm:pt modelId="{085FFD47-75C7-4876-955A-BB7CEC326019}" type="pres">
      <dgm:prSet presAssocID="{FAF59B22-B9A2-4768-9F2C-8ED7291B5B43}" presName="level" presStyleLbl="node1" presStyleIdx="4" presStyleCnt="5">
        <dgm:presLayoutVars>
          <dgm:chMax val="1"/>
          <dgm:bulletEnabled val="1"/>
        </dgm:presLayoutVars>
      </dgm:prSet>
      <dgm:spPr/>
    </dgm:pt>
    <dgm:pt modelId="{38E291A9-4D45-4D7D-B814-F11D6EEAF44E}" type="pres">
      <dgm:prSet presAssocID="{FAF59B22-B9A2-4768-9F2C-8ED7291B5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AE2A93E-ECD6-44BE-A754-854D01A3A3B0}" type="presOf" srcId="{3EFCCBD6-5408-4358-938F-D2D3CA5AC291}" destId="{5B4CF699-2195-47FF-993B-FE5B18F55D7F}" srcOrd="1" destOrd="0" presId="urn:microsoft.com/office/officeart/2005/8/layout/pyramid1"/>
    <dgm:cxn modelId="{9B9CC941-3412-4384-9EE6-FC4CCA6F9B34}" srcId="{A98A601A-7F61-4DD8-B5C5-3468ED2C6F4E}" destId="{2D3AA882-6909-44E7-BDE1-C97F38AAF0D2}" srcOrd="1" destOrd="0" parTransId="{D2C5A3C9-857A-47F1-976E-998752455C99}" sibTransId="{D50B4B75-981A-4230-8C8A-E2BFD7B722C6}"/>
    <dgm:cxn modelId="{7F8F2664-1248-4044-B895-8A2E9E40AD4C}" srcId="{A98A601A-7F61-4DD8-B5C5-3468ED2C6F4E}" destId="{D86CB478-880D-4C2F-9A8E-10C82B76BD6C}" srcOrd="3" destOrd="0" parTransId="{C08D61D8-A045-4D76-9E21-CF93ACB2C88F}" sibTransId="{F833D4D3-AA7A-45E4-8BD2-0FC028336F68}"/>
    <dgm:cxn modelId="{CAD24167-1904-41CD-A6C5-191D4CDE11A6}" type="presOf" srcId="{FAF59B22-B9A2-4768-9F2C-8ED7291B5B43}" destId="{085FFD47-75C7-4876-955A-BB7CEC326019}" srcOrd="0" destOrd="0" presId="urn:microsoft.com/office/officeart/2005/8/layout/pyramid1"/>
    <dgm:cxn modelId="{C9FE574B-9795-4768-9ED4-C8DAB687C7E2}" type="presOf" srcId="{D86CB478-880D-4C2F-9A8E-10C82B76BD6C}" destId="{34515F61-E17D-4CE9-B04A-6AB3BC783BBB}" srcOrd="1" destOrd="0" presId="urn:microsoft.com/office/officeart/2005/8/layout/pyramid1"/>
    <dgm:cxn modelId="{4356A575-83D1-4B77-B6D8-CED48B715BF5}" type="presOf" srcId="{D41C561E-B289-402A-9ACD-67CFB3F7453F}" destId="{71B4F73F-1D20-4AD0-BC13-51CCE4F86D59}" srcOrd="0" destOrd="0" presId="urn:microsoft.com/office/officeart/2005/8/layout/pyramid1"/>
    <dgm:cxn modelId="{32D09C80-1304-40C6-875B-A7B58D41E125}" srcId="{A98A601A-7F61-4DD8-B5C5-3468ED2C6F4E}" destId="{FAF59B22-B9A2-4768-9F2C-8ED7291B5B43}" srcOrd="4" destOrd="0" parTransId="{8123A93E-EA9F-4F9C-A29A-5806BF496AD5}" sibTransId="{C09CC44B-C350-4F75-9D06-06883484CEF3}"/>
    <dgm:cxn modelId="{EAD5F595-59C9-46C9-8506-E793B12DC97E}" type="presOf" srcId="{FAF59B22-B9A2-4768-9F2C-8ED7291B5B43}" destId="{38E291A9-4D45-4D7D-B814-F11D6EEAF44E}" srcOrd="1" destOrd="0" presId="urn:microsoft.com/office/officeart/2005/8/layout/pyramid1"/>
    <dgm:cxn modelId="{37A47397-EEAF-47C9-BF6E-8B354BB69590}" type="presOf" srcId="{D41C561E-B289-402A-9ACD-67CFB3F7453F}" destId="{61939F16-47F9-4E42-869B-4E99863F9493}" srcOrd="1" destOrd="0" presId="urn:microsoft.com/office/officeart/2005/8/layout/pyramid1"/>
    <dgm:cxn modelId="{2E2C05B4-73A1-45DD-88A6-2F1420664459}" srcId="{A98A601A-7F61-4DD8-B5C5-3468ED2C6F4E}" destId="{D41C561E-B289-402A-9ACD-67CFB3F7453F}" srcOrd="2" destOrd="0" parTransId="{CABA1B38-6727-4ED2-BB84-82FC8E13268B}" sibTransId="{4188EC5E-0F7F-495C-8751-B4DCDD1EF94D}"/>
    <dgm:cxn modelId="{6D6D0CBE-1557-4DF9-9889-58494BA21995}" type="presOf" srcId="{2D3AA882-6909-44E7-BDE1-C97F38AAF0D2}" destId="{91704200-AC3D-4587-969A-960A425D2A7C}" srcOrd="0" destOrd="0" presId="urn:microsoft.com/office/officeart/2005/8/layout/pyramid1"/>
    <dgm:cxn modelId="{E9F2C7C1-137F-45E3-AD98-7A5ADD961810}" type="presOf" srcId="{A98A601A-7F61-4DD8-B5C5-3468ED2C6F4E}" destId="{22E404C6-EFA2-4561-9E7E-E2C2ED8707F7}" srcOrd="0" destOrd="0" presId="urn:microsoft.com/office/officeart/2005/8/layout/pyramid1"/>
    <dgm:cxn modelId="{D15CCAC7-050A-4F02-86FE-2B9F929B3FD1}" srcId="{A98A601A-7F61-4DD8-B5C5-3468ED2C6F4E}" destId="{3EFCCBD6-5408-4358-938F-D2D3CA5AC291}" srcOrd="0" destOrd="0" parTransId="{6766E752-F81F-454A-A5C3-C24494BD33C1}" sibTransId="{8AD9CB14-F0EA-45A1-B236-05BAFFDB72B6}"/>
    <dgm:cxn modelId="{733EA9CB-2FA9-4314-BA9B-AD33003D3B8F}" type="presOf" srcId="{D86CB478-880D-4C2F-9A8E-10C82B76BD6C}" destId="{9A66E90D-F013-4D60-ADC5-797C298AA8A6}" srcOrd="0" destOrd="0" presId="urn:microsoft.com/office/officeart/2005/8/layout/pyramid1"/>
    <dgm:cxn modelId="{AE2BFFCE-399A-4408-8E52-9229439543F6}" type="presOf" srcId="{2D3AA882-6909-44E7-BDE1-C97F38AAF0D2}" destId="{63FA71B2-B78E-42E7-979D-59F2E24FC09E}" srcOrd="1" destOrd="0" presId="urn:microsoft.com/office/officeart/2005/8/layout/pyramid1"/>
    <dgm:cxn modelId="{A9AA75FB-522F-4357-8B91-CC5297893A48}" type="presOf" srcId="{3EFCCBD6-5408-4358-938F-D2D3CA5AC291}" destId="{35D51E8B-303E-4211-91F9-B9E6AD4C4522}" srcOrd="0" destOrd="0" presId="urn:microsoft.com/office/officeart/2005/8/layout/pyramid1"/>
    <dgm:cxn modelId="{3F4838E7-94C3-4806-AF2F-278A5BE461D1}" type="presParOf" srcId="{22E404C6-EFA2-4561-9E7E-E2C2ED8707F7}" destId="{56DB8F9D-F1AB-421E-92DF-D89AD2114F33}" srcOrd="0" destOrd="0" presId="urn:microsoft.com/office/officeart/2005/8/layout/pyramid1"/>
    <dgm:cxn modelId="{74F0B373-9A10-4A6F-9C17-AA9419C646D5}" type="presParOf" srcId="{56DB8F9D-F1AB-421E-92DF-D89AD2114F33}" destId="{35D51E8B-303E-4211-91F9-B9E6AD4C4522}" srcOrd="0" destOrd="0" presId="urn:microsoft.com/office/officeart/2005/8/layout/pyramid1"/>
    <dgm:cxn modelId="{1188CC1D-881B-4749-A226-013BA29D8F67}" type="presParOf" srcId="{56DB8F9D-F1AB-421E-92DF-D89AD2114F33}" destId="{5B4CF699-2195-47FF-993B-FE5B18F55D7F}" srcOrd="1" destOrd="0" presId="urn:microsoft.com/office/officeart/2005/8/layout/pyramid1"/>
    <dgm:cxn modelId="{AC3FF9BB-4ECA-40F8-8297-0ED99932FDD6}" type="presParOf" srcId="{22E404C6-EFA2-4561-9E7E-E2C2ED8707F7}" destId="{D62231B0-A2CC-410D-8374-E53F498D0F2E}" srcOrd="1" destOrd="0" presId="urn:microsoft.com/office/officeart/2005/8/layout/pyramid1"/>
    <dgm:cxn modelId="{7204C02F-780D-463A-8ECF-8FB6B02E0C80}" type="presParOf" srcId="{D62231B0-A2CC-410D-8374-E53F498D0F2E}" destId="{91704200-AC3D-4587-969A-960A425D2A7C}" srcOrd="0" destOrd="0" presId="urn:microsoft.com/office/officeart/2005/8/layout/pyramid1"/>
    <dgm:cxn modelId="{A74C92A0-7E53-4C3E-A719-C60E6A70E295}" type="presParOf" srcId="{D62231B0-A2CC-410D-8374-E53F498D0F2E}" destId="{63FA71B2-B78E-42E7-979D-59F2E24FC09E}" srcOrd="1" destOrd="0" presId="urn:microsoft.com/office/officeart/2005/8/layout/pyramid1"/>
    <dgm:cxn modelId="{884AE6B2-AC81-4D69-AFB0-519DC26497C7}" type="presParOf" srcId="{22E404C6-EFA2-4561-9E7E-E2C2ED8707F7}" destId="{61539EA4-13BF-44A3-80FD-AF815160B42D}" srcOrd="2" destOrd="0" presId="urn:microsoft.com/office/officeart/2005/8/layout/pyramid1"/>
    <dgm:cxn modelId="{DD3126E7-4CBA-4324-AF58-7C3D874A6E4A}" type="presParOf" srcId="{61539EA4-13BF-44A3-80FD-AF815160B42D}" destId="{71B4F73F-1D20-4AD0-BC13-51CCE4F86D59}" srcOrd="0" destOrd="0" presId="urn:microsoft.com/office/officeart/2005/8/layout/pyramid1"/>
    <dgm:cxn modelId="{8FFF4484-79F2-4C7F-AB45-7B940C4630CC}" type="presParOf" srcId="{61539EA4-13BF-44A3-80FD-AF815160B42D}" destId="{61939F16-47F9-4E42-869B-4E99863F9493}" srcOrd="1" destOrd="0" presId="urn:microsoft.com/office/officeart/2005/8/layout/pyramid1"/>
    <dgm:cxn modelId="{B7296CCF-3C8A-4400-9721-3F3A2F675EFE}" type="presParOf" srcId="{22E404C6-EFA2-4561-9E7E-E2C2ED8707F7}" destId="{B42BC183-7023-416E-8B67-17E23DC7F23E}" srcOrd="3" destOrd="0" presId="urn:microsoft.com/office/officeart/2005/8/layout/pyramid1"/>
    <dgm:cxn modelId="{74C43642-0475-4B37-8EB4-2F45D38B9B9E}" type="presParOf" srcId="{B42BC183-7023-416E-8B67-17E23DC7F23E}" destId="{9A66E90D-F013-4D60-ADC5-797C298AA8A6}" srcOrd="0" destOrd="0" presId="urn:microsoft.com/office/officeart/2005/8/layout/pyramid1"/>
    <dgm:cxn modelId="{C429DA6F-4D27-4CDF-8254-DDB394B78F03}" type="presParOf" srcId="{B42BC183-7023-416E-8B67-17E23DC7F23E}" destId="{34515F61-E17D-4CE9-B04A-6AB3BC783BBB}" srcOrd="1" destOrd="0" presId="urn:microsoft.com/office/officeart/2005/8/layout/pyramid1"/>
    <dgm:cxn modelId="{FA9F8935-1F82-419A-9EC1-FA986E80E073}" type="presParOf" srcId="{22E404C6-EFA2-4561-9E7E-E2C2ED8707F7}" destId="{2BB30B3B-996C-42E2-A0D0-10564715D4AE}" srcOrd="4" destOrd="0" presId="urn:microsoft.com/office/officeart/2005/8/layout/pyramid1"/>
    <dgm:cxn modelId="{B4249C90-40AE-41EC-97A3-BEC1C610BCE9}" type="presParOf" srcId="{2BB30B3B-996C-42E2-A0D0-10564715D4AE}" destId="{085FFD47-75C7-4876-955A-BB7CEC326019}" srcOrd="0" destOrd="0" presId="urn:microsoft.com/office/officeart/2005/8/layout/pyramid1"/>
    <dgm:cxn modelId="{67ABEF7E-A246-430E-B4D3-680BADBCDF4C}" type="presParOf" srcId="{2BB30B3B-996C-42E2-A0D0-10564715D4AE}" destId="{38E291A9-4D45-4D7D-B814-F11D6EEAF44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EBD56-B3A7-47D1-B9C3-0630494DC10E}">
      <dsp:nvSpPr>
        <dsp:cNvPr id="0" name=""/>
        <dsp:cNvSpPr/>
      </dsp:nvSpPr>
      <dsp:spPr>
        <a:xfrm>
          <a:off x="2465509" y="205"/>
          <a:ext cx="1643672" cy="164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MS PGothic"/>
              <a:ea typeface="MS PGothic"/>
            </a:rPr>
            <a:t>Feeling Stressful</a:t>
          </a:r>
        </a:p>
      </dsp:txBody>
      <dsp:txXfrm>
        <a:off x="2706219" y="240915"/>
        <a:ext cx="1162252" cy="1162252"/>
      </dsp:txXfrm>
    </dsp:sp>
    <dsp:sp modelId="{5229337D-0B63-4329-9619-6DC8EDBCEAB0}">
      <dsp:nvSpPr>
        <dsp:cNvPr id="0" name=""/>
        <dsp:cNvSpPr/>
      </dsp:nvSpPr>
      <dsp:spPr>
        <a:xfrm rot="2700000">
          <a:off x="3932637" y="1408108"/>
          <a:ext cx="436289" cy="554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51805" y="1472780"/>
        <a:ext cx="305402" cy="332843"/>
      </dsp:txXfrm>
    </dsp:sp>
    <dsp:sp modelId="{69F857C3-A221-4FAA-ADFC-5E2C78444C32}">
      <dsp:nvSpPr>
        <dsp:cNvPr id="0" name=""/>
        <dsp:cNvSpPr/>
      </dsp:nvSpPr>
      <dsp:spPr>
        <a:xfrm>
          <a:off x="4209843" y="1744540"/>
          <a:ext cx="1643672" cy="164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MS PGothic"/>
              <a:ea typeface="MS PGothic"/>
            </a:rPr>
            <a:t>Consult Psych</a:t>
          </a:r>
        </a:p>
      </dsp:txBody>
      <dsp:txXfrm>
        <a:off x="4450553" y="1985250"/>
        <a:ext cx="1162252" cy="1162252"/>
      </dsp:txXfrm>
    </dsp:sp>
    <dsp:sp modelId="{55A2B8AA-9A8C-45B5-8C2C-F34EC103020D}">
      <dsp:nvSpPr>
        <dsp:cNvPr id="0" name=""/>
        <dsp:cNvSpPr/>
      </dsp:nvSpPr>
      <dsp:spPr>
        <a:xfrm rot="8100000">
          <a:off x="3950099" y="3152442"/>
          <a:ext cx="436289" cy="554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061818" y="3217114"/>
        <a:ext cx="305402" cy="332843"/>
      </dsp:txXfrm>
    </dsp:sp>
    <dsp:sp modelId="{F3A9CEAB-4CF8-41B6-8ACE-949FC2D8AE36}">
      <dsp:nvSpPr>
        <dsp:cNvPr id="0" name=""/>
        <dsp:cNvSpPr/>
      </dsp:nvSpPr>
      <dsp:spPr>
        <a:xfrm>
          <a:off x="2465509" y="3488874"/>
          <a:ext cx="1643672" cy="164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MS PGothic"/>
              <a:ea typeface="MS PGothic"/>
            </a:rPr>
            <a:t>Awareness of Health Problem</a:t>
          </a:r>
        </a:p>
      </dsp:txBody>
      <dsp:txXfrm>
        <a:off x="2706219" y="3729584"/>
        <a:ext cx="1162252" cy="1162252"/>
      </dsp:txXfrm>
    </dsp:sp>
    <dsp:sp modelId="{1BD79896-9F8C-4F93-B4CF-40EF7D0BC022}">
      <dsp:nvSpPr>
        <dsp:cNvPr id="0" name=""/>
        <dsp:cNvSpPr/>
      </dsp:nvSpPr>
      <dsp:spPr>
        <a:xfrm rot="13500000">
          <a:off x="2205765" y="3169904"/>
          <a:ext cx="436289" cy="554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317484" y="3327128"/>
        <a:ext cx="305402" cy="332843"/>
      </dsp:txXfrm>
    </dsp:sp>
    <dsp:sp modelId="{6AD29011-CE13-4954-8194-617C7E0183F1}">
      <dsp:nvSpPr>
        <dsp:cNvPr id="0" name=""/>
        <dsp:cNvSpPr/>
      </dsp:nvSpPr>
      <dsp:spPr>
        <a:xfrm>
          <a:off x="721175" y="1744540"/>
          <a:ext cx="1643672" cy="164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MS PGothic"/>
              <a:ea typeface="MS PGothic"/>
            </a:rPr>
            <a:t>Treatment plan</a:t>
          </a:r>
        </a:p>
      </dsp:txBody>
      <dsp:txXfrm>
        <a:off x="961885" y="1985250"/>
        <a:ext cx="1162252" cy="1162252"/>
      </dsp:txXfrm>
    </dsp:sp>
    <dsp:sp modelId="{67BA9314-73D3-4977-AC7F-CE8B263FE819}">
      <dsp:nvSpPr>
        <dsp:cNvPr id="0" name=""/>
        <dsp:cNvSpPr/>
      </dsp:nvSpPr>
      <dsp:spPr>
        <a:xfrm rot="18900000">
          <a:off x="2188302" y="1425570"/>
          <a:ext cx="436289" cy="554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07470" y="1582794"/>
        <a:ext cx="305402" cy="332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8392-191A-452F-AA7A-602BDF1CDE46}">
      <dsp:nvSpPr>
        <dsp:cNvPr id="0" name=""/>
        <dsp:cNvSpPr/>
      </dsp:nvSpPr>
      <dsp:spPr>
        <a:xfrm>
          <a:off x="2419937" y="1784"/>
          <a:ext cx="4155313" cy="1038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>
              <a:latin typeface="Calibri"/>
              <a:ea typeface="MS PGothic"/>
              <a:cs typeface="Calibri"/>
            </a:rPr>
            <a:t>Patients is asked series of questions</a:t>
          </a:r>
        </a:p>
      </dsp:txBody>
      <dsp:txXfrm>
        <a:off x="2450363" y="32210"/>
        <a:ext cx="4094461" cy="977976"/>
      </dsp:txXfrm>
    </dsp:sp>
    <dsp:sp modelId="{155FF1D9-1895-42BB-B74F-6848DC6C9FDA}">
      <dsp:nvSpPr>
        <dsp:cNvPr id="0" name=""/>
        <dsp:cNvSpPr/>
      </dsp:nvSpPr>
      <dsp:spPr>
        <a:xfrm rot="5400000">
          <a:off x="4406696" y="1131510"/>
          <a:ext cx="181794" cy="181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F519-C90E-431E-82B2-45D9369BE3C6}">
      <dsp:nvSpPr>
        <dsp:cNvPr id="0" name=""/>
        <dsp:cNvSpPr/>
      </dsp:nvSpPr>
      <dsp:spPr>
        <a:xfrm>
          <a:off x="2419937" y="1404202"/>
          <a:ext cx="4155313" cy="1038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>
              <a:latin typeface="Calibri"/>
              <a:ea typeface="MS PGothic"/>
              <a:cs typeface="Calibri"/>
            </a:rPr>
            <a:t>Their first response is recorded</a:t>
          </a:r>
        </a:p>
      </dsp:txBody>
      <dsp:txXfrm>
        <a:off x="2450363" y="1434628"/>
        <a:ext cx="4094461" cy="977976"/>
      </dsp:txXfrm>
    </dsp:sp>
    <dsp:sp modelId="{29850089-E948-4F30-9840-8AFB35F68511}">
      <dsp:nvSpPr>
        <dsp:cNvPr id="0" name=""/>
        <dsp:cNvSpPr/>
      </dsp:nvSpPr>
      <dsp:spPr>
        <a:xfrm rot="5400000">
          <a:off x="4406696" y="2533928"/>
          <a:ext cx="181794" cy="1817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2BEA0-9F47-4EAC-B553-BD231C870786}">
      <dsp:nvSpPr>
        <dsp:cNvPr id="0" name=""/>
        <dsp:cNvSpPr/>
      </dsp:nvSpPr>
      <dsp:spPr>
        <a:xfrm>
          <a:off x="2419937" y="2806621"/>
          <a:ext cx="4155313" cy="1038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>
              <a:latin typeface="Calibri"/>
              <a:ea typeface="MS PGothic"/>
              <a:cs typeface="Calibri"/>
            </a:rPr>
            <a:t>Their mental health is determined</a:t>
          </a:r>
        </a:p>
      </dsp:txBody>
      <dsp:txXfrm>
        <a:off x="2450363" y="2837047"/>
        <a:ext cx="4094461" cy="977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51E8B-303E-4211-91F9-B9E6AD4C4522}">
      <dsp:nvSpPr>
        <dsp:cNvPr id="0" name=""/>
        <dsp:cNvSpPr/>
      </dsp:nvSpPr>
      <dsp:spPr>
        <a:xfrm>
          <a:off x="2018974" y="0"/>
          <a:ext cx="1009487" cy="714586"/>
        </a:xfrm>
        <a:prstGeom prst="trapezoid">
          <a:avLst>
            <a:gd name="adj" fmla="val 706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MS PGothic"/>
              <a:ea typeface="MS PGothic"/>
            </a:rPr>
            <a:t>- ​</a:t>
          </a:r>
        </a:p>
      </dsp:txBody>
      <dsp:txXfrm>
        <a:off x="2018974" y="0"/>
        <a:ext cx="1009487" cy="714586"/>
      </dsp:txXfrm>
    </dsp:sp>
    <dsp:sp modelId="{91704200-AC3D-4587-969A-960A425D2A7C}">
      <dsp:nvSpPr>
        <dsp:cNvPr id="0" name=""/>
        <dsp:cNvSpPr/>
      </dsp:nvSpPr>
      <dsp:spPr>
        <a:xfrm>
          <a:off x="1514230" y="714586"/>
          <a:ext cx="2018974" cy="714586"/>
        </a:xfrm>
        <a:prstGeom prst="trapezoid">
          <a:avLst>
            <a:gd name="adj" fmla="val 706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MS PGothic"/>
              <a:ea typeface="MS PGothic"/>
            </a:rPr>
            <a:t>CSS</a:t>
          </a:r>
          <a:endParaRPr lang="en-US" sz="4100" kern="1200"/>
        </a:p>
      </dsp:txBody>
      <dsp:txXfrm>
        <a:off x="1867550" y="714586"/>
        <a:ext cx="1312333" cy="714586"/>
      </dsp:txXfrm>
    </dsp:sp>
    <dsp:sp modelId="{71B4F73F-1D20-4AD0-BC13-51CCE4F86D59}">
      <dsp:nvSpPr>
        <dsp:cNvPr id="0" name=""/>
        <dsp:cNvSpPr/>
      </dsp:nvSpPr>
      <dsp:spPr>
        <a:xfrm>
          <a:off x="1009487" y="1429173"/>
          <a:ext cx="3028461" cy="714586"/>
        </a:xfrm>
        <a:prstGeom prst="trapezoid">
          <a:avLst>
            <a:gd name="adj" fmla="val 706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MS PGothic"/>
              <a:ea typeface="MS PGothic"/>
            </a:rPr>
            <a:t>HTML</a:t>
          </a:r>
        </a:p>
      </dsp:txBody>
      <dsp:txXfrm>
        <a:off x="1539467" y="1429173"/>
        <a:ext cx="1968499" cy="714586"/>
      </dsp:txXfrm>
    </dsp:sp>
    <dsp:sp modelId="{9A66E90D-F013-4D60-ADC5-797C298AA8A6}">
      <dsp:nvSpPr>
        <dsp:cNvPr id="0" name=""/>
        <dsp:cNvSpPr/>
      </dsp:nvSpPr>
      <dsp:spPr>
        <a:xfrm>
          <a:off x="504743" y="2143759"/>
          <a:ext cx="4037948" cy="714586"/>
        </a:xfrm>
        <a:prstGeom prst="trapezoid">
          <a:avLst>
            <a:gd name="adj" fmla="val 706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MS PGothic"/>
              <a:ea typeface="MS PGothic"/>
            </a:rPr>
            <a:t>Java Script</a:t>
          </a:r>
        </a:p>
      </dsp:txBody>
      <dsp:txXfrm>
        <a:off x="1211384" y="2143759"/>
        <a:ext cx="2624666" cy="714586"/>
      </dsp:txXfrm>
    </dsp:sp>
    <dsp:sp modelId="{085FFD47-75C7-4876-955A-BB7CEC326019}">
      <dsp:nvSpPr>
        <dsp:cNvPr id="0" name=""/>
        <dsp:cNvSpPr/>
      </dsp:nvSpPr>
      <dsp:spPr>
        <a:xfrm>
          <a:off x="0" y="2858346"/>
          <a:ext cx="5047435" cy="714586"/>
        </a:xfrm>
        <a:prstGeom prst="trapezoid">
          <a:avLst>
            <a:gd name="adj" fmla="val 706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MS PGothic"/>
              <a:ea typeface="MS PGothic"/>
            </a:rPr>
            <a:t>Bootstrap</a:t>
          </a:r>
        </a:p>
      </dsp:txBody>
      <dsp:txXfrm>
        <a:off x="883301" y="2858346"/>
        <a:ext cx="3280832" cy="714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4T12:43:5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3186 2799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4T12:43:51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2614 5191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395D9-9F5E-903F-DF44-CB08AFCE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10" b="4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Psych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Team </a:t>
            </a:r>
            <a:r>
              <a:rPr lang="en-US" sz="1400" err="1">
                <a:solidFill>
                  <a:srgbClr val="FFFFFF"/>
                </a:solidFill>
              </a:rPr>
              <a:t>concode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9EB-7E7C-EDBD-82A0-6E33EF6E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70" y="2764498"/>
            <a:ext cx="9914859" cy="1329004"/>
          </a:xfrm>
        </p:spPr>
        <p:txBody>
          <a:bodyPr/>
          <a:lstStyle/>
          <a:p>
            <a:pPr algn="ctr"/>
            <a:r>
              <a:rPr lang="ml-IN"/>
              <a:t>Thank You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5BC-56FB-5A0E-4A78-9DA58049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 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7A04-ADA9-EADE-356B-DC8C85D2FA38}"/>
              </a:ext>
            </a:extLst>
          </p:cNvPr>
          <p:cNvSpPr/>
          <p:nvPr/>
        </p:nvSpPr>
        <p:spPr>
          <a:xfrm>
            <a:off x="-2796442" y="6293827"/>
            <a:ext cx="2188307" cy="301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A10BEC-7707-C8AB-169A-BCE83093EEAA}"/>
              </a:ext>
            </a:extLst>
          </p:cNvPr>
          <p:cNvSpPr/>
          <p:nvPr/>
        </p:nvSpPr>
        <p:spPr>
          <a:xfrm>
            <a:off x="4955442" y="7329365"/>
            <a:ext cx="2276230" cy="307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12C210-0F55-606C-4B86-059EF877DFCF}"/>
              </a:ext>
            </a:extLst>
          </p:cNvPr>
          <p:cNvSpPr/>
          <p:nvPr/>
        </p:nvSpPr>
        <p:spPr>
          <a:xfrm>
            <a:off x="12790365" y="6020288"/>
            <a:ext cx="2158999" cy="311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5BC-56FB-5A0E-4A78-9DA58049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 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7A04-ADA9-EADE-356B-DC8C85D2FA38}"/>
              </a:ext>
            </a:extLst>
          </p:cNvPr>
          <p:cNvSpPr/>
          <p:nvPr/>
        </p:nvSpPr>
        <p:spPr>
          <a:xfrm>
            <a:off x="2000803" y="2601058"/>
            <a:ext cx="2188307" cy="301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S PGothic"/>
              <a:ea typeface="MS PGothic"/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A10BEC-7707-C8AB-169A-BCE83093EEAA}"/>
              </a:ext>
            </a:extLst>
          </p:cNvPr>
          <p:cNvSpPr/>
          <p:nvPr/>
        </p:nvSpPr>
        <p:spPr>
          <a:xfrm>
            <a:off x="4729091" y="2576911"/>
            <a:ext cx="2276230" cy="307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S PGothic"/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12C210-0F55-606C-4B86-059EF877DFCF}"/>
              </a:ext>
            </a:extLst>
          </p:cNvPr>
          <p:cNvSpPr/>
          <p:nvPr/>
        </p:nvSpPr>
        <p:spPr>
          <a:xfrm>
            <a:off x="7564933" y="2556819"/>
            <a:ext cx="2158999" cy="311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latin typeface="MS PGothic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34477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5BC-56FB-5A0E-4A78-9DA58049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 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7A04-ADA9-EADE-356B-DC8C85D2FA38}"/>
              </a:ext>
            </a:extLst>
          </p:cNvPr>
          <p:cNvSpPr/>
          <p:nvPr/>
        </p:nvSpPr>
        <p:spPr>
          <a:xfrm>
            <a:off x="2000803" y="2601058"/>
            <a:ext cx="2188307" cy="301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S PGothic"/>
                <a:ea typeface="MS PGothic"/>
                <a:cs typeface="Times New Roman"/>
              </a:rPr>
              <a:t>Unaware of </a:t>
            </a:r>
          </a:p>
          <a:p>
            <a:pPr algn="ctr"/>
            <a:r>
              <a:rPr lang="en-US" b="1">
                <a:latin typeface="MS PGothic"/>
                <a:ea typeface="MS PGothic"/>
                <a:cs typeface="Times New Roman"/>
              </a:rPr>
              <a:t>Health Problem</a:t>
            </a:r>
            <a:endParaRPr lang="en-US" b="1">
              <a:latin typeface="MS PGothic"/>
              <a:ea typeface="MS PGothic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A10BEC-7707-C8AB-169A-BCE83093EEAA}"/>
              </a:ext>
            </a:extLst>
          </p:cNvPr>
          <p:cNvSpPr/>
          <p:nvPr/>
        </p:nvSpPr>
        <p:spPr>
          <a:xfrm>
            <a:off x="4729091" y="2576911"/>
            <a:ext cx="2276230" cy="307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Calibri"/>
                <a:cs typeface="Calibri"/>
              </a:rPr>
              <a:t>I</a:t>
            </a:r>
            <a:r>
              <a:rPr lang="en-US" b="1">
                <a:latin typeface="MS PGothic"/>
                <a:ea typeface="Calibri"/>
                <a:cs typeface="Calibri"/>
              </a:rPr>
              <a:t>nability to</a:t>
            </a:r>
          </a:p>
          <a:p>
            <a:pPr algn="ctr"/>
            <a:r>
              <a:rPr lang="en-US" b="1">
                <a:latin typeface="MS PGothic"/>
                <a:ea typeface="Calibri"/>
                <a:cs typeface="Calibri"/>
              </a:rPr>
              <a:t>know Psychological Issues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12C210-0F55-606C-4B86-059EF877DFCF}"/>
              </a:ext>
            </a:extLst>
          </p:cNvPr>
          <p:cNvSpPr/>
          <p:nvPr/>
        </p:nvSpPr>
        <p:spPr>
          <a:xfrm>
            <a:off x="7564933" y="2556819"/>
            <a:ext cx="2158999" cy="311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MS PGothic"/>
                <a:ea typeface="MS PGothic"/>
              </a:rPr>
              <a:t>Hesitation to Consult Psychiatrist</a:t>
            </a:r>
          </a:p>
        </p:txBody>
      </p:sp>
    </p:spTree>
    <p:extLst>
      <p:ext uri="{BB962C8B-B14F-4D97-AF65-F5344CB8AC3E}">
        <p14:creationId xmlns:p14="http://schemas.microsoft.com/office/powerpoint/2010/main" val="9334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7A04-ADA9-EADE-356B-DC8C85D2FA38}"/>
              </a:ext>
            </a:extLst>
          </p:cNvPr>
          <p:cNvSpPr/>
          <p:nvPr/>
        </p:nvSpPr>
        <p:spPr>
          <a:xfrm>
            <a:off x="1955979" y="-3315648"/>
            <a:ext cx="2188307" cy="301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MS PGothic"/>
                <a:cs typeface="Times New Roman"/>
              </a:rPr>
              <a:t>Unaware of </a:t>
            </a:r>
            <a:endParaRPr lang="en-US">
              <a:latin typeface="Arial Nova Light"/>
              <a:ea typeface="MS PGothic"/>
              <a:cs typeface="Times New Roman"/>
            </a:endParaRPr>
          </a:p>
          <a:p>
            <a:pPr algn="ctr"/>
            <a:r>
              <a:rPr lang="en-US">
                <a:latin typeface="MS PGothic"/>
                <a:ea typeface="MS PGothic"/>
                <a:cs typeface="Times New Roman"/>
              </a:rPr>
              <a:t>Health Problem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A10BEC-7707-C8AB-169A-BCE83093EEAA}"/>
              </a:ext>
            </a:extLst>
          </p:cNvPr>
          <p:cNvSpPr/>
          <p:nvPr/>
        </p:nvSpPr>
        <p:spPr>
          <a:xfrm>
            <a:off x="4657204" y="-3317806"/>
            <a:ext cx="2276230" cy="307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Calibri"/>
                <a:cs typeface="Calibri"/>
              </a:rPr>
              <a:t>Inability to</a:t>
            </a:r>
          </a:p>
          <a:p>
            <a:pPr algn="ctr"/>
            <a:r>
              <a:rPr lang="en-US">
                <a:latin typeface="MS PGothic"/>
                <a:ea typeface="Calibri"/>
                <a:cs typeface="Calibri"/>
              </a:rPr>
              <a:t>know Psychological Issues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12C210-0F55-606C-4B86-059EF877DFCF}"/>
              </a:ext>
            </a:extLst>
          </p:cNvPr>
          <p:cNvSpPr/>
          <p:nvPr/>
        </p:nvSpPr>
        <p:spPr>
          <a:xfrm>
            <a:off x="7392405" y="-3309143"/>
            <a:ext cx="2158999" cy="311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MS PGothic"/>
              </a:rPr>
              <a:t>Hesitation to Consult Psychiatrist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EA4820-6EE4-152D-5CF8-846B73AE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the Psych</a:t>
            </a:r>
          </a:p>
          <a:p>
            <a:endParaRPr lang="en-US"/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0E3563C-DBA8-3E7B-E7BD-37A5DE299708}"/>
              </a:ext>
            </a:extLst>
          </p:cNvPr>
          <p:cNvSpPr txBox="1"/>
          <p:nvPr/>
        </p:nvSpPr>
        <p:spPr>
          <a:xfrm>
            <a:off x="-1371600" y="5953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6" name="Ink 925">
                <a:extLst>
                  <a:ext uri="{FF2B5EF4-FFF2-40B4-BE49-F238E27FC236}">
                    <a16:creationId xmlns:a16="http://schemas.microsoft.com/office/drawing/2014/main" id="{071BAE04-BA0F-1196-9ECA-A36ECA245F5C}"/>
                  </a:ext>
                </a:extLst>
              </p14:cNvPr>
              <p14:cNvContentPartPr/>
              <p14:nvPr/>
            </p14:nvContentPartPr>
            <p14:xfrm>
              <a:off x="-2427232" y="72259"/>
              <a:ext cx="16422" cy="16422"/>
            </p14:xfrm>
          </p:contentPart>
        </mc:Choice>
        <mc:Fallback>
          <p:pic>
            <p:nvPicPr>
              <p:cNvPr id="926" name="Ink 925">
                <a:extLst>
                  <a:ext uri="{FF2B5EF4-FFF2-40B4-BE49-F238E27FC236}">
                    <a16:creationId xmlns:a16="http://schemas.microsoft.com/office/drawing/2014/main" id="{071BAE04-BA0F-1196-9ECA-A36ECA245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248332" y="-748841"/>
                <a:ext cx="1642200" cy="16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A412606-17C8-83B4-D1AB-59C1AB074B67}"/>
                  </a:ext>
                </a:extLst>
              </p14:cNvPr>
              <p14:cNvContentPartPr/>
              <p14:nvPr/>
            </p14:nvContentPartPr>
            <p14:xfrm>
              <a:off x="-2926473" y="1556844"/>
              <a:ext cx="16422" cy="16422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A412606-17C8-83B4-D1AB-59C1AB074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47573" y="735744"/>
                <a:ext cx="1642200" cy="16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18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7A04-ADA9-EADE-356B-DC8C85D2FA38}"/>
              </a:ext>
            </a:extLst>
          </p:cNvPr>
          <p:cNvSpPr/>
          <p:nvPr/>
        </p:nvSpPr>
        <p:spPr>
          <a:xfrm>
            <a:off x="1955979" y="-3315648"/>
            <a:ext cx="2188307" cy="301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MS PGothic"/>
                <a:cs typeface="Times New Roman"/>
              </a:rPr>
              <a:t>Unaware of </a:t>
            </a:r>
            <a:endParaRPr lang="en-US">
              <a:latin typeface="Arial Nova Light"/>
              <a:ea typeface="MS PGothic"/>
              <a:cs typeface="Times New Roman"/>
            </a:endParaRPr>
          </a:p>
          <a:p>
            <a:pPr algn="ctr"/>
            <a:r>
              <a:rPr lang="en-US">
                <a:latin typeface="MS PGothic"/>
                <a:ea typeface="MS PGothic"/>
                <a:cs typeface="Times New Roman"/>
              </a:rPr>
              <a:t>Health Problem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A10BEC-7707-C8AB-169A-BCE83093EEAA}"/>
              </a:ext>
            </a:extLst>
          </p:cNvPr>
          <p:cNvSpPr/>
          <p:nvPr/>
        </p:nvSpPr>
        <p:spPr>
          <a:xfrm>
            <a:off x="4657204" y="-3317806"/>
            <a:ext cx="2276230" cy="307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Calibri"/>
                <a:cs typeface="Calibri"/>
              </a:rPr>
              <a:t>Inability to</a:t>
            </a:r>
          </a:p>
          <a:p>
            <a:pPr algn="ctr"/>
            <a:r>
              <a:rPr lang="en-US">
                <a:latin typeface="MS PGothic"/>
                <a:ea typeface="Calibri"/>
                <a:cs typeface="Calibri"/>
              </a:rPr>
              <a:t>know Psychological Issues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12C210-0F55-606C-4B86-059EF877DFCF}"/>
              </a:ext>
            </a:extLst>
          </p:cNvPr>
          <p:cNvSpPr/>
          <p:nvPr/>
        </p:nvSpPr>
        <p:spPr>
          <a:xfrm>
            <a:off x="7392405" y="-3309143"/>
            <a:ext cx="2158999" cy="311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MS PGothic"/>
                <a:ea typeface="MS PGothic"/>
              </a:rPr>
              <a:t>Hesitation to Consult Psychiatrist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EA4820-6EE4-152D-5CF8-846B73AE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the Psych</a:t>
            </a:r>
          </a:p>
          <a:p>
            <a:endParaRPr lang="en-US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DC4B410E-AB54-310F-B446-5256E5E53190}"/>
              </a:ext>
            </a:extLst>
          </p:cNvPr>
          <p:cNvGraphicFramePr/>
          <p:nvPr/>
        </p:nvGraphicFramePr>
        <p:xfrm>
          <a:off x="2813538" y="1639277"/>
          <a:ext cx="6574692" cy="513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1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58D-5D81-019A-2120-94C389C5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Psych work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1437B68-5562-108B-41D1-8C83DB816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04933"/>
              </p:ext>
            </p:extLst>
          </p:nvPr>
        </p:nvGraphicFramePr>
        <p:xfrm>
          <a:off x="1369620" y="2344820"/>
          <a:ext cx="8995188" cy="384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9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B18-2B07-33D4-4489-694C66D3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Psych</a:t>
            </a:r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A38DC5CC-7CB1-E399-1298-B5AB92AA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4123318"/>
          </a:xfrm>
        </p:spPr>
        <p:txBody>
          <a:bodyPr/>
          <a:lstStyle/>
          <a:p>
            <a:r>
              <a:rPr lang="ml-IN"/>
              <a:t>Awareness of Health Problems</a:t>
            </a:r>
          </a:p>
          <a:p>
            <a:r>
              <a:rPr lang="ml-IN"/>
              <a:t>Being able to know about psychological disorder</a:t>
            </a:r>
          </a:p>
          <a:p>
            <a:r>
              <a:rPr lang="ml-IN"/>
              <a:t>No longer be hesitate to take psychological test</a:t>
            </a:r>
          </a:p>
          <a:p>
            <a:r>
              <a:rPr lang="ml-IN"/>
              <a:t>To analyse a person’s ability to do the tasks that call’s for it</a:t>
            </a:r>
          </a:p>
          <a:p>
            <a:r>
              <a:rPr lang="ml-IN"/>
              <a:t>To analyse mental stability</a:t>
            </a:r>
          </a:p>
          <a:p>
            <a:r>
              <a:rPr lang="ml-IN"/>
              <a:t>To check whether a person recovered from trauma</a:t>
            </a:r>
          </a:p>
          <a:p>
            <a:r>
              <a:rPr lang="ml-IN"/>
              <a:t>To identify the mental state of a person who is prone to suicide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E299-8B87-30D1-6A7E-8A0740D9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Psych created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7012-F9E7-0936-8D03-709FEE9D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67571"/>
            <a:ext cx="9914860" cy="4123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A5A689-13FC-E32A-A464-E35351291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054573"/>
              </p:ext>
            </p:extLst>
          </p:nvPr>
        </p:nvGraphicFramePr>
        <p:xfrm>
          <a:off x="3477846" y="2355688"/>
          <a:ext cx="5047435" cy="357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25288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LeftStep">
      <a:dk1>
        <a:srgbClr val="000000"/>
      </a:dk1>
      <a:lt1>
        <a:srgbClr val="FFFFFF"/>
      </a:lt1>
      <a:dk2>
        <a:srgbClr val="253C22"/>
      </a:dk2>
      <a:lt2>
        <a:srgbClr val="E8E5E2"/>
      </a:lt2>
      <a:accent1>
        <a:srgbClr val="8EA6C2"/>
      </a:accent1>
      <a:accent2>
        <a:srgbClr val="79AAB2"/>
      </a:accent2>
      <a:accent3>
        <a:srgbClr val="80AA9E"/>
      </a:accent3>
      <a:accent4>
        <a:srgbClr val="77AF88"/>
      </a:accent4>
      <a:accent5>
        <a:srgbClr val="86AB81"/>
      </a:accent5>
      <a:accent6>
        <a:srgbClr val="90A974"/>
      </a:accent6>
      <a:hlink>
        <a:srgbClr val="997E5D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ModOverlayVTI</vt:lpstr>
      <vt:lpstr>Psych</vt:lpstr>
      <vt:lpstr>What is the problem</vt:lpstr>
      <vt:lpstr>What is the problem</vt:lpstr>
      <vt:lpstr>What is the problem</vt:lpstr>
      <vt:lpstr>What is the Psych </vt:lpstr>
      <vt:lpstr>What is the Psych </vt:lpstr>
      <vt:lpstr>How Psych work</vt:lpstr>
      <vt:lpstr>Benefits of Psych</vt:lpstr>
      <vt:lpstr>How Psych created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revision>1</cp:revision>
  <dcterms:created xsi:type="dcterms:W3CDTF">2023-02-04T09:37:31Z</dcterms:created>
  <dcterms:modified xsi:type="dcterms:W3CDTF">2023-02-04T13:38:39Z</dcterms:modified>
</cp:coreProperties>
</file>