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  <p:sldId id="265" r:id="rId11"/>
    <p:sldId id="266" r:id="rId12"/>
    <p:sldId id="269" r:id="rId13"/>
    <p:sldId id="270" r:id="rId14"/>
    <p:sldId id="271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458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9EFE1E4-FBFC-4E51-A58B-0122F5A2A99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301E4B6-9B77-4ABD-952A-78C9744D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9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1E4-FBFC-4E51-A58B-0122F5A2A99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4B6-9B77-4ABD-952A-78C9744D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6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1E4-FBFC-4E51-A58B-0122F5A2A99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4B6-9B77-4ABD-952A-78C9744D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3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1E4-FBFC-4E51-A58B-0122F5A2A99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4B6-9B77-4ABD-952A-78C9744D89C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8455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1E4-FBFC-4E51-A58B-0122F5A2A99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4B6-9B77-4ABD-952A-78C9744D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42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1E4-FBFC-4E51-A58B-0122F5A2A99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4B6-9B77-4ABD-952A-78C9744D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47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1E4-FBFC-4E51-A58B-0122F5A2A99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4B6-9B77-4ABD-952A-78C9744D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98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1E4-FBFC-4E51-A58B-0122F5A2A99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4B6-9B77-4ABD-952A-78C9744D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28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1E4-FBFC-4E51-A58B-0122F5A2A99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4B6-9B77-4ABD-952A-78C9744D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4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1E4-FBFC-4E51-A58B-0122F5A2A99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4B6-9B77-4ABD-952A-78C9744D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8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1E4-FBFC-4E51-A58B-0122F5A2A99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4B6-9B77-4ABD-952A-78C9744D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6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1E4-FBFC-4E51-A58B-0122F5A2A99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4B6-9B77-4ABD-952A-78C9744D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9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1E4-FBFC-4E51-A58B-0122F5A2A99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4B6-9B77-4ABD-952A-78C9744D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5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1E4-FBFC-4E51-A58B-0122F5A2A99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4B6-9B77-4ABD-952A-78C9744D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2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1E4-FBFC-4E51-A58B-0122F5A2A99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4B6-9B77-4ABD-952A-78C9744D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3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1E4-FBFC-4E51-A58B-0122F5A2A99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4B6-9B77-4ABD-952A-78C9744D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6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E1E4-FBFC-4E51-A58B-0122F5A2A99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1E4B6-9B77-4ABD-952A-78C9744D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3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FE1E4-FBFC-4E51-A58B-0122F5A2A99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E4B6-9B77-4ABD-952A-78C9744D8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34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9AA448-FE86-447F-01DD-3B0B6446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910" y="1337188"/>
            <a:ext cx="8318090" cy="2369574"/>
          </a:xfrm>
        </p:spPr>
        <p:txBody>
          <a:bodyPr>
            <a:normAutofit fontScale="90000"/>
          </a:bodyPr>
          <a:lstStyle/>
          <a:p>
            <a:r>
              <a:rPr lang="en-US" sz="3100" dirty="0" err="1">
                <a:latin typeface="Algerian" panose="04020705040A02060702" pitchFamily="82" charset="0"/>
              </a:rPr>
              <a:t>n.b.k.r</a:t>
            </a:r>
            <a:r>
              <a:rPr lang="en-US" sz="3100" dirty="0">
                <a:latin typeface="Algerian" panose="04020705040A02060702" pitchFamily="82" charset="0"/>
              </a:rPr>
              <a:t>. institute of science &amp; technology</a:t>
            </a:r>
            <a:br>
              <a:rPr lang="en-US" dirty="0"/>
            </a:br>
            <a:r>
              <a:rPr lang="en-US" sz="2200" dirty="0"/>
              <a:t>                                  (autonomous)</a:t>
            </a:r>
            <a:br>
              <a:rPr lang="en-US" sz="2200" dirty="0"/>
            </a:br>
            <a:br>
              <a:rPr lang="en-US" sz="2200" dirty="0"/>
            </a:br>
            <a:r>
              <a:rPr lang="en-US" sz="1800" dirty="0"/>
              <a:t>        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Vidyanagar  – 524 143 – Tirupati DISTRICT A.P.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/>
              <a:t>           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953048-32C3-27F8-4CF0-6569DEADC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74" y="56535"/>
            <a:ext cx="2943636" cy="326381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4907DD-CF7F-6F99-B4B3-9DD8D1001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5028" y="3274636"/>
            <a:ext cx="10838818" cy="3526829"/>
          </a:xfrm>
        </p:spPr>
        <p:txBody>
          <a:bodyPr/>
          <a:lstStyle/>
          <a:p>
            <a:r>
              <a:rPr lang="en-US" sz="2800" dirty="0">
                <a:latin typeface="Algerian" panose="04020705040A02060702" pitchFamily="82" charset="0"/>
              </a:rPr>
              <a:t>         DEPARMENT OF COMPUTER SCIENCE and ENGINEERING</a:t>
            </a:r>
          </a:p>
          <a:p>
            <a:r>
              <a:rPr lang="en-US" sz="1800" dirty="0">
                <a:latin typeface="Arial Black" panose="020B0A04020102020204" pitchFamily="34" charset="0"/>
              </a:rPr>
              <a:t>     </a:t>
            </a:r>
          </a:p>
          <a:p>
            <a:r>
              <a:rPr lang="en-US" sz="1800" dirty="0">
                <a:latin typeface="Arial Black" panose="020B0A04020102020204" pitchFamily="34" charset="0"/>
              </a:rPr>
              <a:t>          </a:t>
            </a:r>
            <a:r>
              <a:rPr lang="en-US" sz="2400" dirty="0">
                <a:latin typeface="Arial Black" panose="020B0A04020102020204" pitchFamily="34" charset="0"/>
              </a:rPr>
              <a:t>PROJECT NAME </a:t>
            </a:r>
            <a:r>
              <a:rPr lang="en-US" sz="1800" dirty="0">
                <a:latin typeface="Arial Black" panose="020B0A04020102020204" pitchFamily="34" charset="0"/>
              </a:rPr>
              <a:t>:- </a:t>
            </a:r>
            <a:r>
              <a:rPr lang="en-US" sz="3200" dirty="0">
                <a:latin typeface="Bahnschrift Light" panose="020B0502040204020203" pitchFamily="34" charset="0"/>
              </a:rPr>
              <a:t>ONLINE FOOD ORDERING SYSTEM </a:t>
            </a:r>
          </a:p>
          <a:p>
            <a:r>
              <a:rPr lang="en-US" sz="1800" dirty="0">
                <a:latin typeface="Arial Black" panose="020B0A04020102020204" pitchFamily="34" charset="0"/>
              </a:rPr>
              <a:t>     </a:t>
            </a:r>
          </a:p>
          <a:p>
            <a:r>
              <a:rPr lang="en-US" sz="1800" dirty="0">
                <a:latin typeface="Arial Black" panose="020B0A04020102020204" pitchFamily="34" charset="0"/>
              </a:rPr>
              <a:t>                                            </a:t>
            </a:r>
            <a:r>
              <a:rPr lang="en-US" sz="1800" dirty="0">
                <a:latin typeface="Algerian" panose="04020705040A02060702" pitchFamily="82" charset="0"/>
              </a:rPr>
              <a:t>PRSENTED BY </a:t>
            </a:r>
            <a:r>
              <a:rPr lang="en-US" sz="1800" dirty="0">
                <a:latin typeface="Arial Black" panose="020B0A04020102020204" pitchFamily="34" charset="0"/>
              </a:rPr>
              <a:t>:-</a:t>
            </a:r>
          </a:p>
          <a:p>
            <a:r>
              <a:rPr lang="en-US" sz="1800" dirty="0">
                <a:latin typeface="Arial Black" panose="020B0A04020102020204" pitchFamily="34" charset="0"/>
              </a:rPr>
              <a:t>                                             </a:t>
            </a:r>
            <a:r>
              <a:rPr lang="en-US" sz="2400" dirty="0">
                <a:latin typeface="Bahnschrift" panose="020B0502040204020203" pitchFamily="34" charset="0"/>
              </a:rPr>
              <a:t>I-BTECH-CSE-B        (batch-8)</a:t>
            </a:r>
          </a:p>
        </p:txBody>
      </p:sp>
    </p:spTree>
    <p:extLst>
      <p:ext uri="{BB962C8B-B14F-4D97-AF65-F5344CB8AC3E}">
        <p14:creationId xmlns:p14="http://schemas.microsoft.com/office/powerpoint/2010/main" val="329455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0331-DA19-E676-C3EA-743C2BFB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Future enhancements </a:t>
            </a:r>
            <a:r>
              <a:rPr lang="en-US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7AE3E-9C56-A56F-B7BF-D57CCA883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Agency FB" panose="020B0503020202020204" pitchFamily="34" charset="0"/>
              </a:rPr>
              <a:t>AI-based recommendations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Agency FB" panose="020B0503020202020204" pitchFamily="34" charset="0"/>
              </a:rPr>
              <a:t>Voice ordering integration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Agency FB" panose="020B0503020202020204" pitchFamily="34" charset="0"/>
              </a:rPr>
              <a:t>Drone or robot delivery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Agency FB" panose="020B0503020202020204" pitchFamily="34" charset="0"/>
              </a:rPr>
              <a:t>Loyalty programs and subscriptions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848E2-AC17-F026-1168-F94F080DF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541" y="1936955"/>
            <a:ext cx="3810870" cy="31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54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82C7-9D0A-6A26-3092-E9BFC3D6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challenges</a:t>
            </a:r>
            <a:r>
              <a:rPr lang="en-US" dirty="0"/>
              <a:t>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274A-B63B-12F6-A826-2BB6E4CF4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Internet connectivity issues</a:t>
            </a:r>
          </a:p>
          <a:p>
            <a:r>
              <a:rPr lang="en-US" sz="3200" dirty="0">
                <a:latin typeface="Agency FB" panose="020B0503020202020204" pitchFamily="34" charset="0"/>
              </a:rPr>
              <a:t>Ensuring food quality during delivery</a:t>
            </a:r>
          </a:p>
          <a:p>
            <a:r>
              <a:rPr lang="en-US" sz="3200" dirty="0">
                <a:latin typeface="Agency FB" panose="020B0503020202020204" pitchFamily="34" charset="0"/>
              </a:rPr>
              <a:t>Managing delivery logistics</a:t>
            </a:r>
          </a:p>
          <a:p>
            <a:r>
              <a:rPr lang="en-US" sz="3200" dirty="0">
                <a:latin typeface="Agency FB" panose="020B0503020202020204" pitchFamily="34" charset="0"/>
              </a:rPr>
              <a:t>Handling peak-time orders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C619DC-7446-6563-0213-BCBA65852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703" y="1750143"/>
            <a:ext cx="3932903" cy="326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0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C6DD-0432-FFF0-7C34-7F81FC6D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141413" y="0"/>
            <a:ext cx="9447929" cy="618518"/>
          </a:xfrm>
        </p:spPr>
        <p:txBody>
          <a:bodyPr/>
          <a:lstStyle/>
          <a:p>
            <a:r>
              <a:rPr lang="en-US" dirty="0"/>
              <a:t>Out put:-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1B2AEF-253A-16E0-9B30-CD77C80FF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82" y="542227"/>
            <a:ext cx="9447929" cy="5996423"/>
          </a:xfrm>
        </p:spPr>
      </p:pic>
    </p:spTree>
    <p:extLst>
      <p:ext uri="{BB962C8B-B14F-4D97-AF65-F5344CB8AC3E}">
        <p14:creationId xmlns:p14="http://schemas.microsoft.com/office/powerpoint/2010/main" val="296000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3A6C570-4923-D066-4FD7-074E89B18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68" y="733823"/>
            <a:ext cx="10323871" cy="539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3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4B2272-16C4-EDF0-BAFE-3B2AAFA9D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32" y="541595"/>
            <a:ext cx="9891252" cy="577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6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523E-FC94-211F-D210-19591084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Conclusion </a:t>
            </a:r>
            <a:r>
              <a:rPr lang="en-US" dirty="0"/>
              <a:t>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D67BD-9450-B3C0-B3F7-D248C195B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Agency FB" panose="020B0503020202020204" pitchFamily="34" charset="0"/>
              </a:rPr>
              <a:t>Recap of purpose and benefits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Agency FB" panose="020B0503020202020204" pitchFamily="34" charset="0"/>
              </a:rPr>
              <a:t>Growing relevance in the food industry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latin typeface="Agency FB" panose="020B0503020202020204" pitchFamily="34" charset="0"/>
              </a:rPr>
              <a:t>Continuous scope for improvement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77937-96D8-5E41-C45F-988CEBFD5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890" y="1563329"/>
            <a:ext cx="4090220" cy="291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41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2D760-6DEE-792A-21BC-956587DDA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DC21DB-3233-BD9A-8792-1DB08DA8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82529"/>
            <a:ext cx="10106690" cy="1091381"/>
          </a:xfrm>
        </p:spPr>
        <p:txBody>
          <a:bodyPr/>
          <a:lstStyle/>
          <a:p>
            <a:r>
              <a:rPr lang="en-US" dirty="0"/>
              <a:t>               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6BB2F8-F95F-59DA-8594-98BF6C103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006" y="1524000"/>
            <a:ext cx="6676103" cy="355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9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497662-5134-D53F-8F69-C1B91DEEA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765" y="340929"/>
            <a:ext cx="8791575" cy="1355366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TEAM INTRODUCTION </a:t>
            </a:r>
            <a:r>
              <a:rPr lang="en-US" dirty="0"/>
              <a:t>:-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FD8A458-76F2-9A81-F42F-807F1E5E3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696295"/>
            <a:ext cx="9784634" cy="4901150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A.YOGYA SAI SRI  - 24KB1A0504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A.MANEESHA        -  24KB1A0513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B.SHAMITHA         -  24KB1A0542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B.ROOPA                 -  24KB1A0572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8FADED-9448-9F87-EF64-B895FCAA6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77" y="1696295"/>
            <a:ext cx="4050891" cy="490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EB44-446D-9014-15EB-07F8C12E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2261B-303C-490F-2A2A-FA631B029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online food ordering system 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Importance in today’s digital 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Examples :- Swiggy ,Uber Eats ,Zomato…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372F90-C49D-2C3C-EEE8-F9C7FF112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326" y="1000789"/>
            <a:ext cx="4111933" cy="332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1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E27B-C824-E930-746F-30A7ED68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About the project </a:t>
            </a:r>
            <a:r>
              <a:rPr lang="en-US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26861-2E21-2DAD-12A1-280CB85B5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demonstrate a simple online food ordering system in c</a:t>
            </a:r>
          </a:p>
          <a:p>
            <a:r>
              <a:rPr lang="en-US" dirty="0"/>
              <a:t>Each menu is stored in arrays</a:t>
            </a:r>
          </a:p>
          <a:p>
            <a:r>
              <a:rPr lang="en-US" dirty="0"/>
              <a:t>Each menu maintains a linked list of food orderings</a:t>
            </a:r>
          </a:p>
          <a:p>
            <a:r>
              <a:rPr lang="en-US" dirty="0"/>
              <a:t>Each menu has a name and a prices of their cost </a:t>
            </a:r>
          </a:p>
        </p:txBody>
      </p:sp>
    </p:spTree>
    <p:extLst>
      <p:ext uri="{BB962C8B-B14F-4D97-AF65-F5344CB8AC3E}">
        <p14:creationId xmlns:p14="http://schemas.microsoft.com/office/powerpoint/2010/main" val="81347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9AEB-E23B-AA10-2F13-A1B31004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20196"/>
            <a:ext cx="9905998" cy="1478570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Data structures used </a:t>
            </a:r>
            <a:r>
              <a:rPr lang="en-US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934C5-5F9F-EAD2-277A-E1FDF85AF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5962"/>
            <a:ext cx="9905999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Agency FB" panose="020B0503020202020204" pitchFamily="34" charset="0"/>
              </a:rPr>
              <a:t>Array : to store the list of menu </a:t>
            </a:r>
            <a:r>
              <a:rPr lang="en-US" sz="3200" dirty="0" err="1">
                <a:latin typeface="Agency FB" panose="020B0503020202020204" pitchFamily="34" charset="0"/>
              </a:rPr>
              <a:t>litems</a:t>
            </a:r>
            <a:endParaRPr lang="en-US" sz="3200" dirty="0">
              <a:latin typeface="Agency FB" panose="020B0503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Agency FB" panose="020B0503020202020204" pitchFamily="34" charset="0"/>
              </a:rPr>
              <a:t>Linked list : for customers orders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Agency FB" panose="020B0503020202020204" pitchFamily="34" charset="0"/>
              </a:rPr>
              <a:t>Each  node contains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Agency FB" panose="020B0503020202020204" pitchFamily="34" charset="0"/>
              </a:rPr>
              <a:t>Menu  items list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Agency FB" panose="020B0503020202020204" pitchFamily="34" charset="0"/>
              </a:rPr>
              <a:t>With prices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6CCD5-F993-CDF6-882C-B304F13D0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06" y="1189703"/>
            <a:ext cx="3460955" cy="382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5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C580-B2EA-D398-51DC-ABF6102F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Objectives</a:t>
            </a:r>
            <a:r>
              <a:rPr lang="en-US" dirty="0"/>
              <a:t>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D31D7-D43C-48F6-6B34-C5678FDDD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Simplify the process of ordering food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Enhance customer experience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Reduce errors and improve order 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Increase restaurant reach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170641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45EA-5F39-FA31-A04F-9ED8EDCB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System overview </a:t>
            </a:r>
            <a:r>
              <a:rPr lang="en-US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FB48-CAAC-B500-A8B4-437426D00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Bell MT" panose="02020503060305020303" pitchFamily="18" charset="0"/>
              </a:rPr>
              <a:t>Customer places order via app/website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Bell MT" panose="02020503060305020303" pitchFamily="18" charset="0"/>
              </a:rPr>
              <a:t>Order goes to restaurant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Bell MT" panose="02020503060305020303" pitchFamily="18" charset="0"/>
              </a:rPr>
              <a:t>Restaurant confirms and prepares food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Bell MT" panose="02020503060305020303" pitchFamily="18" charset="0"/>
              </a:rPr>
              <a:t>Delivery agent picks up and delivers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Bell MT" panose="02020503060305020303" pitchFamily="18" charset="0"/>
              </a:rPr>
              <a:t>Customer receives order and can provide feedback</a:t>
            </a:r>
          </a:p>
        </p:txBody>
      </p:sp>
    </p:spTree>
    <p:extLst>
      <p:ext uri="{BB962C8B-B14F-4D97-AF65-F5344CB8AC3E}">
        <p14:creationId xmlns:p14="http://schemas.microsoft.com/office/powerpoint/2010/main" val="200697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F59D-CA24-9A42-3DAF-027966E1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Key features </a:t>
            </a:r>
            <a:r>
              <a:rPr lang="en-US" dirty="0"/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E9868-D066-7447-2177-FBD59DF6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 Light" panose="020B0502040204020203" pitchFamily="34" charset="0"/>
              </a:rPr>
              <a:t>User can choose the items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 Light" panose="020B0502040204020203" pitchFamily="34" charset="0"/>
              </a:rPr>
              <a:t>Restaurant listing and menu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 Light" panose="020B0502040204020203" pitchFamily="34" charset="0"/>
              </a:rPr>
              <a:t>Cart and checkout process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 Light" panose="020B0502040204020203" pitchFamily="34" charset="0"/>
              </a:rPr>
              <a:t>Online payment integration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98ED6-6E34-C943-97EE-D046F424A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48" y="1435510"/>
            <a:ext cx="3864078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7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ACF2-A90E-5646-FCBB-75FB53A5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Advantages</a:t>
            </a:r>
            <a:r>
              <a:rPr lang="en-US" dirty="0"/>
              <a:t>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DB414-F17E-2B2C-301B-629D254A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gency FB" panose="020B0503020202020204" pitchFamily="34" charset="0"/>
              </a:rPr>
              <a:t>Convenience for customers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gency FB" panose="020B0503020202020204" pitchFamily="34" charset="0"/>
              </a:rPr>
              <a:t>Increased sales for restaurants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gency FB" panose="020B0503020202020204" pitchFamily="34" charset="0"/>
              </a:rPr>
              <a:t>Efficient order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gency FB" panose="020B0503020202020204" pitchFamily="34" charset="0"/>
              </a:rPr>
              <a:t>Real-time analytics and reporting</a:t>
            </a:r>
          </a:p>
        </p:txBody>
      </p:sp>
    </p:spTree>
    <p:extLst>
      <p:ext uri="{BB962C8B-B14F-4D97-AF65-F5344CB8AC3E}">
        <p14:creationId xmlns:p14="http://schemas.microsoft.com/office/powerpoint/2010/main" val="1413983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144</TotalTime>
  <Words>324</Words>
  <Application>Microsoft Office PowerPoint</Application>
  <PresentationFormat>Widescreen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Agency FB</vt:lpstr>
      <vt:lpstr>Algerian</vt:lpstr>
      <vt:lpstr>Arial</vt:lpstr>
      <vt:lpstr>Arial Black</vt:lpstr>
      <vt:lpstr>Bahnschrift</vt:lpstr>
      <vt:lpstr>Bahnschrift Light</vt:lpstr>
      <vt:lpstr>Baskerville Old Face</vt:lpstr>
      <vt:lpstr>Bell MT</vt:lpstr>
      <vt:lpstr>Tw Cen MT</vt:lpstr>
      <vt:lpstr>Wingdings</vt:lpstr>
      <vt:lpstr>Circuit</vt:lpstr>
      <vt:lpstr>n.b.k.r. institute of science &amp; technology                                   (autonomous)                Vidyanagar  – 524 143 – Tirupati DISTRICT A.P.               </vt:lpstr>
      <vt:lpstr>TEAM INTRODUCTION :-</vt:lpstr>
      <vt:lpstr>Introduction :-</vt:lpstr>
      <vt:lpstr>About the project :-</vt:lpstr>
      <vt:lpstr>Data structures used :-</vt:lpstr>
      <vt:lpstr>Objectives :-</vt:lpstr>
      <vt:lpstr>System overview :-</vt:lpstr>
      <vt:lpstr>Key features :-</vt:lpstr>
      <vt:lpstr>Advantages :-</vt:lpstr>
      <vt:lpstr>Future enhancements :-</vt:lpstr>
      <vt:lpstr>challenges :-</vt:lpstr>
      <vt:lpstr>Out put:-</vt:lpstr>
      <vt:lpstr>PowerPoint Presentation</vt:lpstr>
      <vt:lpstr>PowerPoint Presentation</vt:lpstr>
      <vt:lpstr>Conclusion  :-</vt:lpstr>
      <vt:lpstr>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shamitha shamitha</dc:creator>
  <cp:lastModifiedBy>shamitha shamitha</cp:lastModifiedBy>
  <cp:revision>5</cp:revision>
  <dcterms:created xsi:type="dcterms:W3CDTF">2025-05-03T03:40:42Z</dcterms:created>
  <dcterms:modified xsi:type="dcterms:W3CDTF">2025-05-04T11:13:18Z</dcterms:modified>
</cp:coreProperties>
</file>