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58" r:id="rId3"/>
    <p:sldId id="267" r:id="rId4"/>
    <p:sldId id="269" r:id="rId5"/>
    <p:sldId id="270" r:id="rId6"/>
    <p:sldId id="271" r:id="rId7"/>
    <p:sldId id="283" r:id="rId8"/>
    <p:sldId id="260" r:id="rId9"/>
    <p:sldId id="261" r:id="rId10"/>
    <p:sldId id="272" r:id="rId11"/>
    <p:sldId id="273" r:id="rId12"/>
    <p:sldId id="284" r:id="rId13"/>
    <p:sldId id="285" r:id="rId14"/>
    <p:sldId id="286" r:id="rId15"/>
    <p:sldId id="275" r:id="rId16"/>
    <p:sldId id="278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F7E9D5-04DD-4BDB-BB81-E54E3FE2E4C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30400FF-88D0-4524-BA35-9A2234291094}" type="pres">
      <dgm:prSet presAssocID="{11F7E9D5-04DD-4BDB-BB81-E54E3FE2E4CC}" presName="Name0" presStyleCnt="0">
        <dgm:presLayoutVars>
          <dgm:dir/>
          <dgm:resizeHandles val="exact"/>
        </dgm:presLayoutVars>
      </dgm:prSet>
      <dgm:spPr/>
    </dgm:pt>
  </dgm:ptLst>
  <dgm:cxnLst>
    <dgm:cxn modelId="{8A355127-7B28-4A90-9B1B-9897C000F105}" type="presOf" srcId="{11F7E9D5-04DD-4BDB-BB81-E54E3FE2E4CC}" destId="{530400FF-88D0-4524-BA35-9A2234291094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87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04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44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19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04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72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11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97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2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86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82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smtClean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2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ircuitdigest.com/tutorial/vehicle-number-plate-detection-using-matlab-and-image-processing" TargetMode="External"/><Relationship Id="rId2" Type="http://schemas.openxmlformats.org/officeDocument/2006/relationships/hyperlink" Target="https://www.mathworks.com/help/images/translate-an-imag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jireeice.com/wp-content/uploads/2013/03/IJIREEICE3G-a-ragini-RECOGNITION-OF-VEHICLE-NUMBER-PLATE-USING-MATLAB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15EE-D45E-4A08-86C4-75BDC12AE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COURSE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72C29-463D-4C8B-A147-399E5AE259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IMAGE TRANSLATION FROM ENGLISH TO KANNADA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5C560F-52E8-4FED-989F-FF5CD86D8E3D}"/>
              </a:ext>
            </a:extLst>
          </p:cNvPr>
          <p:cNvSpPr txBox="1"/>
          <p:nvPr/>
        </p:nvSpPr>
        <p:spPr>
          <a:xfrm>
            <a:off x="7818783" y="5075583"/>
            <a:ext cx="4134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PES1201701655 	Shamitha. S</a:t>
            </a:r>
          </a:p>
          <a:p>
            <a:r>
              <a:rPr lang="en-IN" sz="2400" dirty="0"/>
              <a:t>PES1201701156	</a:t>
            </a:r>
            <a:r>
              <a:rPr lang="en-IN" sz="2400" dirty="0" err="1"/>
              <a:t>Astha</a:t>
            </a:r>
            <a:r>
              <a:rPr lang="en-IN" sz="2400" dirty="0"/>
              <a:t> Singh</a:t>
            </a:r>
          </a:p>
        </p:txBody>
      </p:sp>
    </p:spTree>
    <p:extLst>
      <p:ext uri="{BB962C8B-B14F-4D97-AF65-F5344CB8AC3E}">
        <p14:creationId xmlns:p14="http://schemas.microsoft.com/office/powerpoint/2010/main" val="1985134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2A87-1A9F-4E05-AD0A-FC77579C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43593"/>
            <a:ext cx="9601196" cy="1469520"/>
          </a:xfrm>
        </p:spPr>
        <p:txBody>
          <a:bodyPr>
            <a:normAutofit/>
          </a:bodyPr>
          <a:lstStyle/>
          <a:p>
            <a:r>
              <a:rPr lang="en-IN" dirty="0"/>
              <a:t>Horizontal Segmentation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144CF7-37F2-4745-BF50-2C644531A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926" y="2040836"/>
            <a:ext cx="5563957" cy="40735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66133-216C-4BE5-8BF6-21599431B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223" y="2345296"/>
            <a:ext cx="3772426" cy="771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D68F47-312A-4DAF-8589-9829E7C84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223" y="3429000"/>
            <a:ext cx="4172532" cy="857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345B7B-B975-4651-AB5B-FB04EFAE3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8132" y="4907460"/>
            <a:ext cx="7713373" cy="118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71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0235-A6FE-43C5-8884-9C19D10C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Vertical Segmentation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5A7526-5A73-46BA-99E8-69B411F3D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421" y="1961322"/>
            <a:ext cx="5401036" cy="37636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7C9E65-7D35-4C38-B5C5-B6473D4FC8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203" b="76891"/>
          <a:stretch/>
        </p:blipFill>
        <p:spPr>
          <a:xfrm>
            <a:off x="6346652" y="2816084"/>
            <a:ext cx="4887747" cy="987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D5C4FD-5EB2-490C-805A-E4097DDF0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378" y="4572002"/>
            <a:ext cx="4804811" cy="98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9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29F5-16C1-4211-9280-84CB7DDB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9B97F-3AD3-46F5-B2B8-D8DACBD47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segmented image is resized to the size of the template provided and correlated with the template image using </a:t>
            </a:r>
            <a:r>
              <a:rPr lang="en-IN" dirty="0" err="1"/>
              <a:t>matlab</a:t>
            </a:r>
            <a:r>
              <a:rPr lang="en-IN" dirty="0"/>
              <a:t> function corr2. This is stored in an array. After this we find the index value and if the index value matches to the condition a new text file is created and the letters are written in the file.</a:t>
            </a:r>
          </a:p>
        </p:txBody>
      </p:sp>
    </p:spTree>
    <p:extLst>
      <p:ext uri="{BB962C8B-B14F-4D97-AF65-F5344CB8AC3E}">
        <p14:creationId xmlns:p14="http://schemas.microsoft.com/office/powerpoint/2010/main" val="1352754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4090-25C3-4586-AE35-1A210EFB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179" y="677333"/>
            <a:ext cx="9637641" cy="714145"/>
          </a:xfrm>
        </p:spPr>
        <p:txBody>
          <a:bodyPr>
            <a:normAutofit/>
          </a:bodyPr>
          <a:lstStyle/>
          <a:p>
            <a:r>
              <a:rPr lang="en-IN" dirty="0"/>
              <a:t>Correlation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A387BB-0770-4629-97F4-4F83B5193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3890" y="1391477"/>
            <a:ext cx="6640110" cy="4789189"/>
          </a:xfrm>
        </p:spPr>
      </p:pic>
    </p:spTree>
    <p:extLst>
      <p:ext uri="{BB962C8B-B14F-4D97-AF65-F5344CB8AC3E}">
        <p14:creationId xmlns:p14="http://schemas.microsoft.com/office/powerpoint/2010/main" val="2994651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2C08-1947-4EDD-87BA-1AC90D153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29479"/>
            <a:ext cx="9601196" cy="894521"/>
          </a:xfrm>
        </p:spPr>
        <p:txBody>
          <a:bodyPr/>
          <a:lstStyle/>
          <a:p>
            <a:r>
              <a:rPr lang="en-IN" dirty="0"/>
              <a:t>Template Matching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E7EBBC-4A52-47C5-A0FE-18D155DFF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130" y="1192696"/>
            <a:ext cx="7182679" cy="5035825"/>
          </a:xfrm>
        </p:spPr>
      </p:pic>
    </p:spTree>
    <p:extLst>
      <p:ext uri="{BB962C8B-B14F-4D97-AF65-F5344CB8AC3E}">
        <p14:creationId xmlns:p14="http://schemas.microsoft.com/office/powerpoint/2010/main" val="2584174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A5B06-4A48-4E39-BCFD-019AD2F4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Translating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4532A6-0EFB-4C99-ACAA-8AE2C1873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2627" y="2623930"/>
            <a:ext cx="7275444" cy="3251938"/>
          </a:xfr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82A44DB-E2D7-4E0E-B10B-5168BAED9E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4200164"/>
              </p:ext>
            </p:extLst>
          </p:nvPr>
        </p:nvGraphicFramePr>
        <p:xfrm>
          <a:off x="2032000" y="2319130"/>
          <a:ext cx="8128000" cy="3819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5750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1DD070-9556-4A1D-9A9E-23DD193B3F48}"/>
              </a:ext>
            </a:extLst>
          </p:cNvPr>
          <p:cNvSpPr/>
          <p:nvPr/>
        </p:nvSpPr>
        <p:spPr>
          <a:xfrm>
            <a:off x="4373217" y="251790"/>
            <a:ext cx="3087757" cy="4638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FINAL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D73475-EF21-49D1-B2F3-05E43D9BB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13" y="861392"/>
            <a:ext cx="10684564" cy="484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60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C7FE7-2CE1-44C5-AF77-66998D37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and further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CA38F-263D-4A87-BDA3-819FA8D89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code works for fonts which is similar to the given template.</a:t>
            </a:r>
          </a:p>
          <a:p>
            <a:r>
              <a:rPr lang="en-IN" dirty="0"/>
              <a:t>It can be further enhanced by using neural network instead of correlation where the handwritten dataset is provided and training, testing is performed on that dataset.</a:t>
            </a:r>
          </a:p>
          <a:p>
            <a:r>
              <a:rPr lang="en-IN" dirty="0"/>
              <a:t>This can also be implemented using OCR inbuilt function of </a:t>
            </a:r>
            <a:r>
              <a:rPr lang="en-IN" dirty="0" err="1"/>
              <a:t>matlab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438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CE30-76DD-48FC-98BA-73A6BC31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195C7-657C-4DBC-9E7D-72E5B2B5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https://www.mathworks.com/help/images/translate-an-image.html</a:t>
            </a:r>
            <a:endParaRPr lang="en-IN" dirty="0"/>
          </a:p>
          <a:p>
            <a:r>
              <a:rPr lang="en-IN" dirty="0">
                <a:hlinkClick r:id="rId3"/>
              </a:rPr>
              <a:t>https://circuitdigest.com/tutorial/vehicle-number-plate-detection-using-matlab-and-image-processing</a:t>
            </a:r>
            <a:endParaRPr lang="en-IN" dirty="0"/>
          </a:p>
          <a:p>
            <a:r>
              <a:rPr lang="en-IN" dirty="0">
                <a:hlinkClick r:id="rId4"/>
              </a:rPr>
              <a:t>https://ijireeice.com/wp-content/uploads/2013/03/IJIREEICE3G-a-ragini-RECOGNITION-OF-VEHICLE-NUMBER-PLATE-USING-MATLAB.pdf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336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9A22-7FD4-4EB4-8A03-6BD2FEA0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240076" cy="4597033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9043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E460-C567-4A58-84CC-91773588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BB5EE-24DF-41AF-ADBA-BC1A96039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Image translation</a:t>
            </a:r>
            <a:r>
              <a:rPr lang="en-IN" dirty="0"/>
              <a:t> refers to a technology where we can translate the text on images (posters, banners, menu list, sign board, document, screenshot etc.).</a:t>
            </a:r>
          </a:p>
          <a:p>
            <a:r>
              <a:rPr lang="en-IN" dirty="0"/>
              <a:t>This is done by  </a:t>
            </a:r>
            <a:r>
              <a:rPr lang="en-IN" b="1" dirty="0"/>
              <a:t>pre-processing </a:t>
            </a:r>
            <a:r>
              <a:rPr lang="en-IN" dirty="0"/>
              <a:t>of the image followed by  </a:t>
            </a:r>
            <a:r>
              <a:rPr lang="en-IN" b="1" dirty="0"/>
              <a:t>segmentation</a:t>
            </a:r>
            <a:r>
              <a:rPr lang="en-IN" dirty="0"/>
              <a:t> to extract the text contained in the image and then </a:t>
            </a:r>
            <a:r>
              <a:rPr lang="en-IN" b="1" dirty="0"/>
              <a:t>translating </a:t>
            </a:r>
            <a:r>
              <a:rPr lang="en-IN" dirty="0"/>
              <a:t>the text into a language of choice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68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3BC2-9437-459A-A89F-0F627D1E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5CE6A-195E-4B6B-91DA-EAB21F58C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To read text written in English from an Image and translating it into Kannada language</a:t>
            </a:r>
            <a:r>
              <a:rPr lang="en-IN" sz="3200" dirty="0"/>
              <a:t>.</a:t>
            </a:r>
          </a:p>
          <a:p>
            <a:pPr marL="0" indent="0">
              <a:buNone/>
            </a:pP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D4E105-A1FC-4E62-A9A4-56BC9070A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557" y="3734832"/>
            <a:ext cx="1674433" cy="198527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F8E12D-3EB3-4F77-B1BA-604CE79CE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017" y="3734832"/>
            <a:ext cx="1534649" cy="198527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DB527D2-2E03-4FA2-881B-6E68E9039670}"/>
              </a:ext>
            </a:extLst>
          </p:cNvPr>
          <p:cNvSpPr/>
          <p:nvPr/>
        </p:nvSpPr>
        <p:spPr>
          <a:xfrm>
            <a:off x="5287617" y="4479235"/>
            <a:ext cx="808383" cy="23853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73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BEEC90-5727-4187-A099-66308936A76B}"/>
              </a:ext>
            </a:extLst>
          </p:cNvPr>
          <p:cNvSpPr/>
          <p:nvPr/>
        </p:nvSpPr>
        <p:spPr>
          <a:xfrm>
            <a:off x="2584174" y="848140"/>
            <a:ext cx="2464902" cy="3975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INPUT IMAGE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E8B7099D-169E-407B-9ED1-FCFD5F1C2864}"/>
              </a:ext>
            </a:extLst>
          </p:cNvPr>
          <p:cNvSpPr/>
          <p:nvPr/>
        </p:nvSpPr>
        <p:spPr>
          <a:xfrm>
            <a:off x="3644346" y="1345111"/>
            <a:ext cx="205407" cy="361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941D53-0E33-43D4-AC03-45B2DAE6567F}"/>
              </a:ext>
            </a:extLst>
          </p:cNvPr>
          <p:cNvSpPr/>
          <p:nvPr/>
        </p:nvSpPr>
        <p:spPr>
          <a:xfrm>
            <a:off x="2584174" y="1805609"/>
            <a:ext cx="2464902" cy="3975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PRE-PROCESSING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CAA3B6-E29C-4082-8008-7F2D4789DFF9}"/>
              </a:ext>
            </a:extLst>
          </p:cNvPr>
          <p:cNvSpPr/>
          <p:nvPr/>
        </p:nvSpPr>
        <p:spPr>
          <a:xfrm>
            <a:off x="2445025" y="2696819"/>
            <a:ext cx="2604051" cy="397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CONERT TO BINARY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88391D7-D1DC-44E0-A447-A709C1BBEA30}"/>
              </a:ext>
            </a:extLst>
          </p:cNvPr>
          <p:cNvSpPr/>
          <p:nvPr/>
        </p:nvSpPr>
        <p:spPr>
          <a:xfrm>
            <a:off x="3650971" y="2262782"/>
            <a:ext cx="205407" cy="361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77D978A-9A95-4F61-8425-564F2B89BC0E}"/>
              </a:ext>
            </a:extLst>
          </p:cNvPr>
          <p:cNvSpPr/>
          <p:nvPr/>
        </p:nvSpPr>
        <p:spPr>
          <a:xfrm>
            <a:off x="3650971" y="3193721"/>
            <a:ext cx="205407" cy="361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77D2E0-0E04-4C1E-A2BA-F1F4A3E00B52}"/>
              </a:ext>
            </a:extLst>
          </p:cNvPr>
          <p:cNvSpPr/>
          <p:nvPr/>
        </p:nvSpPr>
        <p:spPr>
          <a:xfrm>
            <a:off x="2471527" y="3587975"/>
            <a:ext cx="2604051" cy="397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HORIZONTAL SEGMENTATION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92EC976-B389-4CE2-A56E-478EA36522B6}"/>
              </a:ext>
            </a:extLst>
          </p:cNvPr>
          <p:cNvSpPr/>
          <p:nvPr/>
        </p:nvSpPr>
        <p:spPr>
          <a:xfrm>
            <a:off x="3670848" y="4074989"/>
            <a:ext cx="205407" cy="361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58C6FA-7DB5-471B-9E8B-ED7FE8F4D48A}"/>
              </a:ext>
            </a:extLst>
          </p:cNvPr>
          <p:cNvSpPr/>
          <p:nvPr/>
        </p:nvSpPr>
        <p:spPr>
          <a:xfrm>
            <a:off x="2471527" y="4485623"/>
            <a:ext cx="2604051" cy="397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VERTICAL SEGMENTATION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7B3D2959-5603-4282-A706-7AA04C25292F}"/>
              </a:ext>
            </a:extLst>
          </p:cNvPr>
          <p:cNvSpPr/>
          <p:nvPr/>
        </p:nvSpPr>
        <p:spPr>
          <a:xfrm>
            <a:off x="3670848" y="5063678"/>
            <a:ext cx="205407" cy="3610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65E20F-553D-4DED-B2DE-E2C894D8C905}"/>
              </a:ext>
            </a:extLst>
          </p:cNvPr>
          <p:cNvSpPr/>
          <p:nvPr/>
        </p:nvSpPr>
        <p:spPr>
          <a:xfrm>
            <a:off x="2451648" y="5569118"/>
            <a:ext cx="2604051" cy="397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TEMPLATE MATCHING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20CF10F-69C6-44D1-AA9D-1E96C92DE078}"/>
              </a:ext>
            </a:extLst>
          </p:cNvPr>
          <p:cNvSpPr/>
          <p:nvPr/>
        </p:nvSpPr>
        <p:spPr>
          <a:xfrm>
            <a:off x="5691809" y="5678339"/>
            <a:ext cx="808382" cy="1987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67FAD1-70E9-4B43-A097-86646AC91EF6}"/>
              </a:ext>
            </a:extLst>
          </p:cNvPr>
          <p:cNvSpPr/>
          <p:nvPr/>
        </p:nvSpPr>
        <p:spPr>
          <a:xfrm>
            <a:off x="7136301" y="5569117"/>
            <a:ext cx="2604051" cy="3975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 STORING THE TEXT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477F1BBD-910F-4339-A311-A3061A5BFEDD}"/>
              </a:ext>
            </a:extLst>
          </p:cNvPr>
          <p:cNvSpPr/>
          <p:nvPr/>
        </p:nvSpPr>
        <p:spPr>
          <a:xfrm flipV="1">
            <a:off x="8315747" y="5027206"/>
            <a:ext cx="205407" cy="397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B38D4E-F219-4E17-B14C-4F93AFFED20C}"/>
              </a:ext>
            </a:extLst>
          </p:cNvPr>
          <p:cNvSpPr/>
          <p:nvPr/>
        </p:nvSpPr>
        <p:spPr>
          <a:xfrm>
            <a:off x="7149553" y="4485294"/>
            <a:ext cx="2464902" cy="3975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WEB TRANSLATER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F9C334-281B-477C-A1AF-BCDD779E7818}"/>
              </a:ext>
            </a:extLst>
          </p:cNvPr>
          <p:cNvSpPr/>
          <p:nvPr/>
        </p:nvSpPr>
        <p:spPr>
          <a:xfrm>
            <a:off x="7142925" y="894550"/>
            <a:ext cx="3505207" cy="130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METHODOLOGY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FFB5E216-3099-4529-9524-351695489F08}"/>
              </a:ext>
            </a:extLst>
          </p:cNvPr>
          <p:cNvSpPr/>
          <p:nvPr/>
        </p:nvSpPr>
        <p:spPr>
          <a:xfrm flipV="1">
            <a:off x="8266047" y="3965200"/>
            <a:ext cx="205407" cy="3975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8F626D-7C6A-453B-8403-029DD05494EE}"/>
              </a:ext>
            </a:extLst>
          </p:cNvPr>
          <p:cNvSpPr/>
          <p:nvPr/>
        </p:nvSpPr>
        <p:spPr>
          <a:xfrm>
            <a:off x="7136301" y="3445105"/>
            <a:ext cx="2464902" cy="3975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TRANSLATED TEXT</a:t>
            </a:r>
          </a:p>
        </p:txBody>
      </p:sp>
    </p:spTree>
    <p:extLst>
      <p:ext uri="{BB962C8B-B14F-4D97-AF65-F5344CB8AC3E}">
        <p14:creationId xmlns:p14="http://schemas.microsoft.com/office/powerpoint/2010/main" val="2630571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5CA60-7D96-491E-8252-F8897003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5AADB-8E07-42CC-8694-37F992B7C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Pre-processing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The aim of pre-processing is an improvement of the image data that suppresses all the unwanted distortions and enhances some image features important for further processing.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77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7009024-0228-4D1B-B116-EFA37C70FD0F}"/>
              </a:ext>
            </a:extLst>
          </p:cNvPr>
          <p:cNvSpPr/>
          <p:nvPr/>
        </p:nvSpPr>
        <p:spPr>
          <a:xfrm>
            <a:off x="1457739" y="1351722"/>
            <a:ext cx="1921565" cy="10734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RGB Input Image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EA45BA3-0458-441B-BE14-2E7D0B1D8A28}"/>
              </a:ext>
            </a:extLst>
          </p:cNvPr>
          <p:cNvSpPr/>
          <p:nvPr/>
        </p:nvSpPr>
        <p:spPr>
          <a:xfrm>
            <a:off x="3737113" y="1795670"/>
            <a:ext cx="742122" cy="185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9C57D4-AE4B-48A6-B290-44FD5ED59B0F}"/>
              </a:ext>
            </a:extLst>
          </p:cNvPr>
          <p:cNvSpPr/>
          <p:nvPr/>
        </p:nvSpPr>
        <p:spPr>
          <a:xfrm>
            <a:off x="4658139" y="1351722"/>
            <a:ext cx="1921565" cy="10734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Grey Scale Image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FFA7A1-0540-4951-947C-327D07466B21}"/>
              </a:ext>
            </a:extLst>
          </p:cNvPr>
          <p:cNvSpPr/>
          <p:nvPr/>
        </p:nvSpPr>
        <p:spPr>
          <a:xfrm>
            <a:off x="8169964" y="1351722"/>
            <a:ext cx="1921565" cy="10734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/>
              <a:t>Thresholding Function</a:t>
            </a:r>
          </a:p>
          <a:p>
            <a:pPr algn="ctr"/>
            <a:endParaRPr lang="en-IN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64F4D06-95B2-4E75-B174-EC3AEA47208D}"/>
              </a:ext>
            </a:extLst>
          </p:cNvPr>
          <p:cNvSpPr/>
          <p:nvPr/>
        </p:nvSpPr>
        <p:spPr>
          <a:xfrm>
            <a:off x="7003773" y="1795670"/>
            <a:ext cx="742122" cy="185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2BBAEDC-225D-467F-95D0-591208BD7465}"/>
              </a:ext>
            </a:extLst>
          </p:cNvPr>
          <p:cNvSpPr/>
          <p:nvPr/>
        </p:nvSpPr>
        <p:spPr>
          <a:xfrm>
            <a:off x="9130746" y="2663687"/>
            <a:ext cx="172280" cy="5963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0CBBE2-9B65-406E-A2E7-DDA1B12DA572}"/>
              </a:ext>
            </a:extLst>
          </p:cNvPr>
          <p:cNvSpPr/>
          <p:nvPr/>
        </p:nvSpPr>
        <p:spPr>
          <a:xfrm>
            <a:off x="8322363" y="3429000"/>
            <a:ext cx="1921565" cy="10734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Binary Image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65B7962-9478-42F6-A257-39AD2DA3803B}"/>
              </a:ext>
            </a:extLst>
          </p:cNvPr>
          <p:cNvSpPr/>
          <p:nvPr/>
        </p:nvSpPr>
        <p:spPr>
          <a:xfrm flipH="1">
            <a:off x="7036905" y="3872948"/>
            <a:ext cx="742122" cy="185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64A84DA-7355-4705-9E6B-D374FBF556DB}"/>
              </a:ext>
            </a:extLst>
          </p:cNvPr>
          <p:cNvSpPr/>
          <p:nvPr/>
        </p:nvSpPr>
        <p:spPr>
          <a:xfrm>
            <a:off x="4658138" y="3429000"/>
            <a:ext cx="1921565" cy="10734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Area opening process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929C937-276C-468B-B1A5-F20938373BE0}"/>
              </a:ext>
            </a:extLst>
          </p:cNvPr>
          <p:cNvSpPr/>
          <p:nvPr/>
        </p:nvSpPr>
        <p:spPr>
          <a:xfrm flipH="1">
            <a:off x="3737113" y="3872948"/>
            <a:ext cx="742122" cy="185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294179E-8E7E-42A3-AB31-8953CA202327}"/>
              </a:ext>
            </a:extLst>
          </p:cNvPr>
          <p:cNvSpPr/>
          <p:nvPr/>
        </p:nvSpPr>
        <p:spPr>
          <a:xfrm>
            <a:off x="1437859" y="3429000"/>
            <a:ext cx="1921565" cy="10734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Pre-processed Image</a:t>
            </a:r>
          </a:p>
        </p:txBody>
      </p:sp>
    </p:spTree>
    <p:extLst>
      <p:ext uri="{BB962C8B-B14F-4D97-AF65-F5344CB8AC3E}">
        <p14:creationId xmlns:p14="http://schemas.microsoft.com/office/powerpoint/2010/main" val="427146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F6F2-CA7F-4518-A299-38914404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Pre-Processing Code: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E66C22-BA97-433E-847E-0805B885D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938" y="1853754"/>
            <a:ext cx="6676124" cy="4055046"/>
          </a:xfrm>
        </p:spPr>
      </p:pic>
    </p:spTree>
    <p:extLst>
      <p:ext uri="{BB962C8B-B14F-4D97-AF65-F5344CB8AC3E}">
        <p14:creationId xmlns:p14="http://schemas.microsoft.com/office/powerpoint/2010/main" val="139889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3B1A-0403-4693-9E8B-7EE7B41C7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80407"/>
          </a:xfrm>
        </p:spPr>
        <p:txBody>
          <a:bodyPr/>
          <a:lstStyle/>
          <a:p>
            <a:r>
              <a:rPr lang="en-IN" dirty="0"/>
              <a:t>Pre-Processing Output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EEFCB6-8BEA-405F-BEEA-AFFEFCD03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137" y="1762540"/>
            <a:ext cx="5720282" cy="198459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C091C5-4C29-45DC-B232-6DCD9617E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970" y="1745975"/>
            <a:ext cx="5273864" cy="20011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60FE9E-C6F9-4018-B59C-CDCE390EB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164" y="4038265"/>
            <a:ext cx="5273863" cy="19845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2D74AF-7B65-4E08-8547-5AB02203C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7442" y="4048538"/>
            <a:ext cx="5867400" cy="19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52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2C420-B234-44CF-B285-5DE285C2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Segmentation: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4FB6A-A339-4A08-9147-B955E14FB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Segmentation is an important process in image recognition, its referred to the isolation of the position of the words within the image, and then the extraction of each letter individually.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1: Horizontal segmentation</a:t>
            </a:r>
          </a:p>
          <a:p>
            <a:pPr marL="0" indent="0">
              <a:buNone/>
            </a:pPr>
            <a:r>
              <a:rPr lang="en-IN" dirty="0"/>
              <a:t>2:  Vertical segmentation</a:t>
            </a:r>
          </a:p>
        </p:txBody>
      </p:sp>
    </p:spTree>
    <p:extLst>
      <p:ext uri="{BB962C8B-B14F-4D97-AF65-F5344CB8AC3E}">
        <p14:creationId xmlns:p14="http://schemas.microsoft.com/office/powerpoint/2010/main" val="24351534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1030</TotalTime>
  <Words>384</Words>
  <Application>Microsoft Office PowerPoint</Application>
  <PresentationFormat>Widescreen</PresentationFormat>
  <Paragraphs>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COURSE PROJECT</vt:lpstr>
      <vt:lpstr>Introduction :</vt:lpstr>
      <vt:lpstr>Problem Statement</vt:lpstr>
      <vt:lpstr>PowerPoint Presentation</vt:lpstr>
      <vt:lpstr>Implementation:</vt:lpstr>
      <vt:lpstr>PowerPoint Presentation</vt:lpstr>
      <vt:lpstr>Pre-Processing Code:</vt:lpstr>
      <vt:lpstr>Pre-Processing Output</vt:lpstr>
      <vt:lpstr>Segmentation:</vt:lpstr>
      <vt:lpstr>Horizontal Segmentation</vt:lpstr>
      <vt:lpstr>Vertical Segmentation</vt:lpstr>
      <vt:lpstr>Correlation</vt:lpstr>
      <vt:lpstr>Correlation Code</vt:lpstr>
      <vt:lpstr>Template Matching</vt:lpstr>
      <vt:lpstr>Translating</vt:lpstr>
      <vt:lpstr>PowerPoint Presentation</vt:lpstr>
      <vt:lpstr>Conclusion and further enhancements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TRANSLATOR</dc:title>
  <dc:creator>Astha Singh</dc:creator>
  <cp:lastModifiedBy>Shamitha S</cp:lastModifiedBy>
  <cp:revision>55</cp:revision>
  <dcterms:created xsi:type="dcterms:W3CDTF">2019-11-16T17:46:12Z</dcterms:created>
  <dcterms:modified xsi:type="dcterms:W3CDTF">2019-11-26T15:53:30Z</dcterms:modified>
</cp:coreProperties>
</file>