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6" r:id="rId14"/>
    <p:sldId id="268" r:id="rId15"/>
  </p:sldIdLst>
  <p:sldSz cx="18288000" cy="10287000"/>
  <p:notesSz cx="6858000" cy="9144000"/>
  <p:embeddedFontLs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5131"/>
            <a:ext cx="18288000" cy="118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C60101"/>
                </a:solidFill>
                <a:latin typeface="Canva Sans Bold"/>
              </a:rPr>
              <a:t>7th Semester </a:t>
            </a: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C60101"/>
                </a:solidFill>
                <a:latin typeface="Canva Sans Bold"/>
              </a:rPr>
              <a:t>Project Presentation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39914" y="1665034"/>
            <a:ext cx="5426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3000" y="2178178"/>
            <a:ext cx="15869909" cy="838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smtClean="0">
                <a:solidFill>
                  <a:srgbClr val="0070C0"/>
                </a:solidFill>
                <a:latin typeface="Canva Sans Bold"/>
              </a:rPr>
              <a:t>“</a:t>
            </a:r>
            <a:r>
              <a:rPr lang="en-US" sz="4000" dirty="0" smtClean="0">
                <a:solidFill>
                  <a:srgbClr val="0070C0"/>
                </a:solidFill>
                <a:latin typeface="Canva Sans Bold"/>
              </a:rPr>
              <a:t>EYE OF GOD: Missing person detection using AI</a:t>
            </a:r>
            <a:r>
              <a:rPr lang="en-US" sz="5000" dirty="0" smtClean="0">
                <a:solidFill>
                  <a:srgbClr val="0070C0"/>
                </a:solidFill>
                <a:latin typeface="Canva Sans Bold"/>
              </a:rPr>
              <a:t>”</a:t>
            </a:r>
            <a:endParaRPr lang="en-US" sz="5000" dirty="0">
              <a:solidFill>
                <a:srgbClr val="0070C0"/>
              </a:solidFill>
              <a:latin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6900" y="3232028"/>
            <a:ext cx="16236009" cy="3116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Presented by </a:t>
            </a:r>
            <a:endParaRPr lang="en-US" sz="2400" dirty="0" smtClean="0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3360"/>
              </a:lnSpc>
            </a:pPr>
            <a:endParaRPr lang="en-US" sz="2400" dirty="0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3500"/>
              </a:lnSpc>
            </a:pP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Shamith Mylar J (USN: 4NN20IS040)</a:t>
            </a:r>
            <a:endParaRPr lang="en-US" sz="2500" dirty="0">
              <a:solidFill>
                <a:srgbClr val="C60101"/>
              </a:solidFill>
              <a:latin typeface="Canva Sans Bold"/>
            </a:endParaRPr>
          </a:p>
          <a:p>
            <a:pPr algn="ctr">
              <a:lnSpc>
                <a:spcPts val="3500"/>
              </a:lnSpc>
            </a:pP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Md. </a:t>
            </a:r>
            <a:r>
              <a:rPr lang="en-US" sz="2500" dirty="0" err="1" smtClean="0">
                <a:solidFill>
                  <a:srgbClr val="C60101"/>
                </a:solidFill>
                <a:latin typeface="Canva Sans Bold"/>
              </a:rPr>
              <a:t>Faraaz</a:t>
            </a:r>
            <a:r>
              <a:rPr lang="en-US" sz="2500" dirty="0">
                <a:solidFill>
                  <a:srgbClr val="C60101"/>
                </a:solidFill>
                <a:latin typeface="Canva Sans Bold"/>
              </a:rPr>
              <a:t> </a:t>
            </a: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Ahmed(USN </a:t>
            </a:r>
            <a:r>
              <a:rPr lang="en-US" sz="2500" dirty="0">
                <a:solidFill>
                  <a:srgbClr val="C60101"/>
                </a:solidFill>
                <a:latin typeface="Canva Sans Bold"/>
              </a:rPr>
              <a:t>: </a:t>
            </a: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4NN20IS025)</a:t>
            </a:r>
            <a:endParaRPr lang="en-US" sz="2500" dirty="0">
              <a:solidFill>
                <a:srgbClr val="C60101"/>
              </a:solidFill>
              <a:latin typeface="Canva Sans Bold"/>
            </a:endParaRPr>
          </a:p>
          <a:p>
            <a:pPr algn="ctr">
              <a:lnSpc>
                <a:spcPts val="3500"/>
              </a:lnSpc>
            </a:pPr>
            <a:r>
              <a:rPr lang="en-US" sz="2500" dirty="0" err="1" smtClean="0">
                <a:solidFill>
                  <a:srgbClr val="C60101"/>
                </a:solidFill>
                <a:latin typeface="Canva Sans Bold"/>
              </a:rPr>
              <a:t>Nishan</a:t>
            </a:r>
            <a:r>
              <a:rPr lang="en-US" sz="2500" dirty="0">
                <a:solidFill>
                  <a:srgbClr val="C60101"/>
                </a:solidFill>
                <a:latin typeface="Canva Sans Bold"/>
              </a:rPr>
              <a:t> </a:t>
            </a:r>
            <a:r>
              <a:rPr lang="en-US" sz="2500" dirty="0" err="1">
                <a:solidFill>
                  <a:srgbClr val="C60101"/>
                </a:solidFill>
                <a:latin typeface="Canva Sans Bold"/>
              </a:rPr>
              <a:t>Rupesh</a:t>
            </a:r>
            <a:r>
              <a:rPr lang="en-US" sz="2500" dirty="0">
                <a:solidFill>
                  <a:srgbClr val="C60101"/>
                </a:solidFill>
                <a:latin typeface="Canva Sans Bold"/>
              </a:rPr>
              <a:t>(USN :</a:t>
            </a: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4NN20IS028)</a:t>
            </a:r>
          </a:p>
          <a:p>
            <a:pPr algn="ctr">
              <a:lnSpc>
                <a:spcPts val="3500"/>
              </a:lnSpc>
            </a:pPr>
            <a:r>
              <a:rPr lang="en-US" sz="2500" dirty="0" err="1" smtClean="0">
                <a:solidFill>
                  <a:srgbClr val="C60101"/>
                </a:solidFill>
                <a:latin typeface="Canva Sans Bold"/>
              </a:rPr>
              <a:t>Manoj</a:t>
            </a: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 M(</a:t>
            </a:r>
            <a:r>
              <a:rPr lang="en-US" sz="2500" dirty="0">
                <a:solidFill>
                  <a:srgbClr val="C60101"/>
                </a:solidFill>
                <a:latin typeface="Canva Sans Bold"/>
              </a:rPr>
              <a:t>USN </a:t>
            </a: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:4NN20IS020)</a:t>
            </a:r>
            <a:endParaRPr lang="en-US" sz="2500" dirty="0">
              <a:solidFill>
                <a:srgbClr val="C60101"/>
              </a:solidFill>
              <a:latin typeface="Canva Sans Bold"/>
            </a:endParaRPr>
          </a:p>
          <a:p>
            <a:pPr algn="ctr">
              <a:lnSpc>
                <a:spcPts val="3500"/>
              </a:lnSpc>
            </a:pPr>
            <a:endParaRPr lang="en-US" sz="2500" dirty="0">
              <a:solidFill>
                <a:srgbClr val="C60101"/>
              </a:solidFill>
              <a:latin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0817" y="6480757"/>
            <a:ext cx="17386365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Under the guidance of </a:t>
            </a:r>
            <a:endParaRPr lang="en-US" sz="2400" dirty="0" smtClean="0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3360"/>
              </a:lnSpc>
            </a:pPr>
            <a:endParaRPr lang="en-US" sz="2400" dirty="0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3500"/>
              </a:lnSpc>
            </a:pP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Mrs. </a:t>
            </a:r>
            <a:r>
              <a:rPr lang="en-US" sz="2500" dirty="0" err="1" smtClean="0">
                <a:solidFill>
                  <a:srgbClr val="C60101"/>
                </a:solidFill>
                <a:latin typeface="Canva Sans Bold"/>
              </a:rPr>
              <a:t>Shruthi</a:t>
            </a: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 BS</a:t>
            </a:r>
            <a:endParaRPr lang="en-US" sz="2500" dirty="0">
              <a:solidFill>
                <a:srgbClr val="C60101"/>
              </a:solidFill>
              <a:latin typeface="Canva Sans Bold"/>
            </a:endParaRPr>
          </a:p>
          <a:p>
            <a:pPr algn="ctr">
              <a:lnSpc>
                <a:spcPts val="3500"/>
              </a:lnSpc>
            </a:pP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Asst. </a:t>
            </a: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Professor</a:t>
            </a:r>
            <a:r>
              <a:rPr lang="en-US" sz="2500" dirty="0">
                <a:solidFill>
                  <a:srgbClr val="C60101"/>
                </a:solidFill>
                <a:latin typeface="Canva Sans Bold"/>
              </a:rPr>
              <a:t>, Department of </a:t>
            </a: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ISE</a:t>
            </a:r>
            <a:r>
              <a:rPr lang="en-US" sz="2500" dirty="0">
                <a:solidFill>
                  <a:srgbClr val="C60101"/>
                </a:solidFill>
                <a:latin typeface="Canva Sans Bold"/>
              </a:rPr>
              <a:t>, </a:t>
            </a:r>
            <a:r>
              <a:rPr lang="en-US" sz="2500" dirty="0" smtClean="0">
                <a:solidFill>
                  <a:srgbClr val="C60101"/>
                </a:solidFill>
                <a:latin typeface="Canva Sans Bold"/>
              </a:rPr>
              <a:t>NIE Institute of Technology</a:t>
            </a:r>
            <a:endParaRPr lang="en-US" sz="2500" dirty="0">
              <a:solidFill>
                <a:srgbClr val="C60101"/>
              </a:solidFill>
              <a:latin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0" y="8743951"/>
            <a:ext cx="18288000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smtClean="0">
                <a:solidFill>
                  <a:srgbClr val="0070C0"/>
                </a:solidFill>
                <a:latin typeface="Canva Sans Bold"/>
              </a:rPr>
              <a:t>NIE Institute of Technology, Mysore</a:t>
            </a:r>
            <a:endParaRPr lang="en-US" sz="3000" dirty="0">
              <a:solidFill>
                <a:srgbClr val="0070C0"/>
              </a:solidFill>
              <a:latin typeface="Canva Sans Bol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0" y="365450"/>
            <a:ext cx="1559775" cy="22338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96961" y="2041456"/>
            <a:ext cx="7374864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>
                <a:solidFill>
                  <a:srgbClr val="0003FF"/>
                </a:solidFill>
                <a:latin typeface="Canva Sans Bold"/>
              </a:rPr>
              <a:t>Future Scope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6126" y="3483338"/>
            <a:ext cx="16076534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Real-Time 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Video Analysis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 Integration. 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Mobile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 Application Development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. 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Collaboration with Law Enforcement 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Agencies,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Integration with 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Social Media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 Platforms.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Integration with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 Public Services.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Implementing 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encryption protocols 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and 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data privacy.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Incorporating 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geolocation services 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and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 camera metadata.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Deploying the system on 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cloud services 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like 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AWS, Azure, or Google Cloud.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2027283"/>
            <a:ext cx="7251812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 smtClean="0">
                <a:solidFill>
                  <a:srgbClr val="0003FF"/>
                </a:solidFill>
                <a:latin typeface="Canva Sans Bold"/>
              </a:rPr>
              <a:t>Expected Outcome</a:t>
            </a:r>
            <a:endParaRPr lang="en-US" sz="5299" u="sng" dirty="0">
              <a:solidFill>
                <a:srgbClr val="0003FF"/>
              </a:solidFill>
              <a:latin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5999" y="3259526"/>
            <a:ext cx="15804808" cy="5155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Rapid image uploads allow for </a:t>
            </a:r>
            <a:r>
              <a:rPr lang="en-US" sz="3200" dirty="0">
                <a:solidFill>
                  <a:srgbClr val="000000"/>
                </a:solidFill>
                <a:latin typeface="Canva Sans Bold"/>
              </a:rPr>
              <a:t>quicker initiation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 of the search process.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nva Sans"/>
              </a:rPr>
              <a:t>OpenCV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 &amp; </a:t>
            </a:r>
            <a:r>
              <a:rPr lang="en-US" sz="3200" dirty="0" smtClean="0">
                <a:solidFill>
                  <a:srgbClr val="000000"/>
                </a:solidFill>
                <a:latin typeface="Canva Sans"/>
              </a:rPr>
              <a:t>face-recognition 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ensures </a:t>
            </a:r>
            <a:r>
              <a:rPr lang="en-US" sz="3200" dirty="0">
                <a:solidFill>
                  <a:srgbClr val="000000"/>
                </a:solidFill>
                <a:latin typeface="Canva Sans Bold"/>
              </a:rPr>
              <a:t>precise facial feature extraction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, enhancing the accuracy of face encodings during matching.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 Bold"/>
              </a:rPr>
              <a:t>Organized database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 ensures  comparison during facial recognition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 Bold"/>
              </a:rPr>
              <a:t>Automatic alert generation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 for  authorities and concerned individuals.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Reduces the </a:t>
            </a:r>
            <a:r>
              <a:rPr lang="en-US" sz="3200" dirty="0">
                <a:solidFill>
                  <a:srgbClr val="000000"/>
                </a:solidFill>
                <a:latin typeface="Canva Sans Bold"/>
              </a:rPr>
              <a:t>overall time and resources traditionally required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 for missing person investigations.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The project sets the stage for </a:t>
            </a:r>
            <a:r>
              <a:rPr lang="en-US" sz="3200" dirty="0">
                <a:solidFill>
                  <a:srgbClr val="000000"/>
                </a:solidFill>
                <a:latin typeface="Canva Sans Bold"/>
              </a:rPr>
              <a:t>advancements in missing person detection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, with potential applications extending beyond current boundaries.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42844" y="2055858"/>
            <a:ext cx="4150899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>
                <a:solidFill>
                  <a:srgbClr val="0003FF"/>
                </a:solidFill>
                <a:latin typeface="Canva Sans Bold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94880" y="3550013"/>
            <a:ext cx="15764420" cy="390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Significance of the Missing Person Detection System: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Revolutionizing the search for missing individuals.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Potential for Saving Lives: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Timely identification and rescue of missing persons.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Contribution to Society: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Enhancing public safety and reducing anxiety among families of missing persons.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Canva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04994" y="2042869"/>
            <a:ext cx="8802268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 smtClean="0">
                <a:solidFill>
                  <a:srgbClr val="0003FF"/>
                </a:solidFill>
                <a:latin typeface="Canva Sans Bold"/>
              </a:rPr>
              <a:t>References</a:t>
            </a:r>
            <a:endParaRPr lang="en-US" sz="5299" u="sng" dirty="0">
              <a:solidFill>
                <a:srgbClr val="0003FF"/>
              </a:solidFill>
              <a:latin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3102338"/>
            <a:ext cx="16954857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2400" dirty="0">
                <a:solidFill>
                  <a:srgbClr val="000000"/>
                </a:solidFill>
                <a:latin typeface="Canva Sans"/>
              </a:rPr>
              <a:t>[1]. A. Smith, B. Johnson, C. Anderson, et al., "A Comprehensive Review on Missing Person Detection Systems," International Journal of Advanced Research in Computer Science, vol. 4, no. 8, 2021</a:t>
            </a:r>
            <a:r>
              <a:rPr lang="en-US" sz="2400" dirty="0" smtClean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just">
              <a:lnSpc>
                <a:spcPts val="4759"/>
              </a:lnSpc>
            </a:pPr>
            <a:endParaRPr lang="en-US" sz="2400" dirty="0" smtClean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Canva Sans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nva Sans"/>
              </a:rPr>
              <a:t>2]. J. Kim, S. Park, K. Lee, et al., "Real-time Missing Person Detection Using Machine Learning Algorithms," Journal of Intelligent Systems, vol. 7, no. 3, 2020</a:t>
            </a:r>
            <a:r>
              <a:rPr lang="en-US" sz="2400" dirty="0" smtClean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just">
              <a:lnSpc>
                <a:spcPts val="4759"/>
              </a:lnSpc>
            </a:pPr>
            <a:endParaRPr lang="en-US" sz="2400" dirty="0" smtClean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Canva Sans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nva Sans"/>
              </a:rPr>
              <a:t>3]. S. Patel, R. Gupta, N. Sharma, et al., "Smart Surveillance: A Framework for Missing Person Detection and Recognition," International Journal of Computer Applications, vol. 9, no. 12, 2018</a:t>
            </a:r>
            <a:r>
              <a:rPr lang="en-US" sz="2400" dirty="0" smtClean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just">
              <a:lnSpc>
                <a:spcPts val="4759"/>
              </a:lnSpc>
            </a:pPr>
            <a:endParaRPr lang="en-US" sz="2400" dirty="0" smtClean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Canva Sans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nva Sans"/>
              </a:rPr>
              <a:t>4]. National Crime Records Bureau, "Crime in India - 2020," Ministry of Home Affairs, Government of India, December 2020. [Online]. Available: https://ncrb.gov.in/en/crime-india-2020. [Accessed 15 September 2021].</a:t>
            </a:r>
            <a:endParaRPr lang="en-US" sz="2400" dirty="0">
              <a:solidFill>
                <a:srgbClr val="000000"/>
              </a:solidFill>
              <a:latin typeface="Canva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28155" y="3782998"/>
            <a:ext cx="12940473" cy="2660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61"/>
              </a:lnSpc>
            </a:pPr>
            <a:r>
              <a:rPr lang="en-US" sz="15544" u="sng" dirty="0">
                <a:solidFill>
                  <a:schemeClr val="accent1"/>
                </a:solidFill>
                <a:latin typeface="Canva Sans Bold"/>
              </a:rPr>
              <a:t>THANK</a:t>
            </a:r>
            <a:r>
              <a:rPr lang="en-US" sz="15544" dirty="0">
                <a:solidFill>
                  <a:schemeClr val="accent1"/>
                </a:solidFill>
                <a:latin typeface="Canva Sans Bold"/>
              </a:rPr>
              <a:t> </a:t>
            </a:r>
            <a:r>
              <a:rPr lang="en-US" sz="15544" u="sng" dirty="0">
                <a:solidFill>
                  <a:schemeClr val="accent1"/>
                </a:solidFill>
                <a:latin typeface="Canva Sans Bold"/>
              </a:rPr>
              <a:t>YOU!!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195102" y="3641750"/>
            <a:ext cx="5922748" cy="4652049"/>
          </a:xfrm>
          <a:custGeom>
            <a:avLst/>
            <a:gdLst/>
            <a:ahLst/>
            <a:cxnLst/>
            <a:rect l="l" t="t" r="r" b="b"/>
            <a:pathLst>
              <a:path w="5922748" h="4652049">
                <a:moveTo>
                  <a:pt x="0" y="0"/>
                </a:moveTo>
                <a:lnTo>
                  <a:pt x="5922748" y="0"/>
                </a:lnTo>
                <a:lnTo>
                  <a:pt x="5922748" y="4652050"/>
                </a:lnTo>
                <a:lnTo>
                  <a:pt x="0" y="4652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42844" y="2055858"/>
            <a:ext cx="4150899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 smtClean="0">
                <a:solidFill>
                  <a:srgbClr val="0003FF"/>
                </a:solidFill>
                <a:latin typeface="Canva Sans Bold"/>
              </a:rPr>
              <a:t>Index</a:t>
            </a:r>
            <a:endParaRPr lang="en-US" sz="5299" u="sng" dirty="0">
              <a:solidFill>
                <a:srgbClr val="0003FF"/>
              </a:solidFill>
              <a:latin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46082" y="3130913"/>
            <a:ext cx="7872212" cy="5655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 dirty="0" smtClean="0">
                <a:solidFill>
                  <a:srgbClr val="000000"/>
                </a:solidFill>
                <a:latin typeface="Canva Sans Bold"/>
              </a:rPr>
              <a:t>Introduction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 dirty="0" smtClean="0">
                <a:solidFill>
                  <a:srgbClr val="000000"/>
                </a:solidFill>
                <a:latin typeface="Canva Sans Bold"/>
              </a:rPr>
              <a:t>Literature Survey</a:t>
            </a:r>
            <a:endParaRPr lang="en-US" sz="3500" dirty="0">
              <a:solidFill>
                <a:srgbClr val="000000"/>
              </a:solidFill>
              <a:latin typeface="Canva Sans Bold"/>
            </a:endParaRP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 dirty="0" smtClean="0">
                <a:solidFill>
                  <a:srgbClr val="000000"/>
                </a:solidFill>
                <a:latin typeface="Canva Sans Bold"/>
              </a:rPr>
              <a:t>Problem Identification</a:t>
            </a:r>
            <a:endParaRPr lang="en-US" sz="3500" dirty="0">
              <a:solidFill>
                <a:srgbClr val="000000"/>
              </a:solidFill>
              <a:latin typeface="Canva Sans Bold"/>
            </a:endParaRP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 dirty="0" smtClean="0">
                <a:solidFill>
                  <a:srgbClr val="000000"/>
                </a:solidFill>
                <a:latin typeface="Canva Sans Bold"/>
              </a:rPr>
              <a:t>Software &amp; Hardware Req.</a:t>
            </a:r>
            <a:endParaRPr lang="en-US" sz="3500" dirty="0">
              <a:solidFill>
                <a:srgbClr val="000000"/>
              </a:solidFill>
              <a:latin typeface="Canva Sans Bold"/>
            </a:endParaRP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 dirty="0" smtClean="0">
                <a:solidFill>
                  <a:srgbClr val="000000"/>
                </a:solidFill>
                <a:latin typeface="Canva Sans Bold"/>
              </a:rPr>
              <a:t>Objectives and Methodology</a:t>
            </a:r>
            <a:endParaRPr lang="en-US" sz="3500" dirty="0">
              <a:solidFill>
                <a:srgbClr val="000000"/>
              </a:solidFill>
              <a:latin typeface="Canva Sans Bold"/>
            </a:endParaRP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Canva Sans Bold"/>
              </a:rPr>
              <a:t>Future Scope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Canva Sans Bold"/>
              </a:rPr>
              <a:t>Benefits and </a:t>
            </a:r>
            <a:r>
              <a:rPr lang="en-US" sz="3500" dirty="0" smtClean="0">
                <a:solidFill>
                  <a:srgbClr val="000000"/>
                </a:solidFill>
                <a:latin typeface="Canva Sans Bold"/>
              </a:rPr>
              <a:t>Impact</a:t>
            </a:r>
            <a:endParaRPr lang="en-US" sz="3500" dirty="0">
              <a:solidFill>
                <a:srgbClr val="000000"/>
              </a:solidFill>
              <a:latin typeface="Canva Sans Bold"/>
            </a:endParaRP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Canva Sans Bold"/>
              </a:rPr>
              <a:t>Conclusion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Canva Sans Bold"/>
              </a:rPr>
              <a:t>Q&amp;A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53119" y="1789158"/>
            <a:ext cx="5046749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>
                <a:solidFill>
                  <a:srgbClr val="0003FF"/>
                </a:solidFill>
                <a:latin typeface="Canva Sans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82800" y="3007088"/>
            <a:ext cx="16020811" cy="572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nva Sans"/>
              </a:rPr>
              <a:t>Every day, countless individuals, including children, youth, and the elderly, go missing in our society. 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nva Sans"/>
              </a:rPr>
              <a:t>Despite the best efforts of law enforcement, the process of locating missing persons is often fraught with challenges.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3600" dirty="0">
                <a:solidFill>
                  <a:srgbClr val="000000"/>
                </a:solidFill>
                <a:latin typeface="Canva Sans Bold"/>
              </a:rPr>
              <a:t>'Missing Person Detection </a:t>
            </a:r>
            <a:r>
              <a:rPr lang="en-US" sz="3600" dirty="0" smtClean="0">
                <a:solidFill>
                  <a:srgbClr val="000000"/>
                </a:solidFill>
                <a:latin typeface="Canva Sans Bold"/>
              </a:rPr>
              <a:t>System Using AI.'</a:t>
            </a:r>
            <a:r>
              <a:rPr lang="en-US" sz="3600" dirty="0" smtClean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nva Sans"/>
              </a:rPr>
              <a:t>A Revolutionary Web-Based Application Utilizing Machine Learning and Facial Recognition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nva Sans"/>
              </a:rPr>
              <a:t>Let's explore how this transformative project aims to revolutionize the way we approach and expedite missing person investigations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3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4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7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6477000" y="2076092"/>
            <a:ext cx="60198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 smtClean="0">
                <a:solidFill>
                  <a:srgbClr val="0003FF"/>
                </a:solidFill>
                <a:latin typeface="Canva Sans Bold"/>
              </a:rPr>
              <a:t>Literature Survey</a:t>
            </a:r>
            <a:endParaRPr lang="en-US" sz="5299" u="sng" dirty="0">
              <a:solidFill>
                <a:srgbClr val="0003FF"/>
              </a:solidFill>
              <a:latin typeface="Canva Sans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86100"/>
            <a:ext cx="13030200" cy="65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1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45214" y="3314700"/>
            <a:ext cx="8483456" cy="5111213"/>
          </a:xfrm>
          <a:custGeom>
            <a:avLst/>
            <a:gdLst/>
            <a:ahLst/>
            <a:cxnLst/>
            <a:rect l="l" t="t" r="r" b="b"/>
            <a:pathLst>
              <a:path w="8483456" h="5111213">
                <a:moveTo>
                  <a:pt x="0" y="0"/>
                </a:moveTo>
                <a:lnTo>
                  <a:pt x="8483456" y="0"/>
                </a:lnTo>
                <a:lnTo>
                  <a:pt x="8483456" y="5111213"/>
                </a:lnTo>
                <a:lnTo>
                  <a:pt x="0" y="5111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08" b="-180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82000" y="3009900"/>
            <a:ext cx="9619484" cy="5670061"/>
          </a:xfrm>
          <a:custGeom>
            <a:avLst/>
            <a:gdLst/>
            <a:ahLst/>
            <a:cxnLst/>
            <a:rect l="l" t="t" r="r" b="b"/>
            <a:pathLst>
              <a:path w="9619484" h="5670061">
                <a:moveTo>
                  <a:pt x="0" y="0"/>
                </a:moveTo>
                <a:lnTo>
                  <a:pt x="9619483" y="0"/>
                </a:lnTo>
                <a:lnTo>
                  <a:pt x="9619483" y="5670061"/>
                </a:lnTo>
                <a:lnTo>
                  <a:pt x="0" y="5670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4" t="-740" r="-61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36416" y="2052943"/>
            <a:ext cx="685800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dirty="0" smtClean="0">
                <a:solidFill>
                  <a:srgbClr val="E04F2A"/>
                </a:solidFill>
                <a:latin typeface="Canva Sans Bold"/>
              </a:rPr>
              <a:t>Problem Identification</a:t>
            </a:r>
            <a:endParaRPr lang="en-US" sz="4099" dirty="0">
              <a:solidFill>
                <a:srgbClr val="E04F2A"/>
              </a:solidFill>
              <a:latin typeface="Canva Sans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5732" y="8961661"/>
            <a:ext cx="1077936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dirty="0">
                <a:solidFill>
                  <a:srgbClr val="E04F2A"/>
                </a:solidFill>
                <a:latin typeface="Canva Sans Bold"/>
              </a:rPr>
              <a:t>Graphs of Missing children across India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67909" y="2058774"/>
            <a:ext cx="4741556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 smtClean="0">
                <a:solidFill>
                  <a:srgbClr val="0003FF"/>
                </a:solidFill>
                <a:latin typeface="Canva Sans Bold"/>
              </a:rPr>
              <a:t>Objectives </a:t>
            </a:r>
            <a:endParaRPr lang="en-US" sz="5299" u="sng" dirty="0">
              <a:solidFill>
                <a:srgbClr val="0003FF"/>
              </a:solidFill>
              <a:latin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0924" y="2873738"/>
            <a:ext cx="16095526" cy="691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 Bold"/>
              </a:rPr>
              <a:t>Objectives: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Streamline missing person search.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Reduce investigation times.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Provide timely notifications to authorities and family members.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 Bold"/>
              </a:rPr>
              <a:t>System Features: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Advanced facial recognition algorithms.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User uploads images of missing persons.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Cross-references with a comprehensive database.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Generates alerts on finding a match.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 Bold"/>
              </a:rPr>
              <a:t>User Roles: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Family members: Upload images and information.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Law enforcement: Efficiently manage and retrieve data through the database.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951690" y="3550013"/>
            <a:ext cx="11625416" cy="5671871"/>
          </a:xfrm>
          <a:custGeom>
            <a:avLst/>
            <a:gdLst/>
            <a:ahLst/>
            <a:cxnLst/>
            <a:rect l="l" t="t" r="r" b="b"/>
            <a:pathLst>
              <a:path w="11625416" h="5671871">
                <a:moveTo>
                  <a:pt x="0" y="0"/>
                </a:moveTo>
                <a:lnTo>
                  <a:pt x="11625416" y="0"/>
                </a:lnTo>
                <a:lnTo>
                  <a:pt x="11625416" y="5671871"/>
                </a:lnTo>
                <a:lnTo>
                  <a:pt x="0" y="567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50636" y="2027283"/>
            <a:ext cx="5627524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 smtClean="0">
                <a:solidFill>
                  <a:srgbClr val="0003FF"/>
                </a:solidFill>
                <a:latin typeface="Canva Sans Bold"/>
              </a:rPr>
              <a:t>Methodology</a:t>
            </a:r>
            <a:endParaRPr lang="en-US" sz="5299" u="sng" dirty="0">
              <a:solidFill>
                <a:srgbClr val="0003FF"/>
              </a:solidFill>
              <a:latin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951690" y="9155209"/>
            <a:ext cx="116254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Data Flow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62000" y="3855603"/>
            <a:ext cx="8345006" cy="3630114"/>
          </a:xfrm>
          <a:custGeom>
            <a:avLst/>
            <a:gdLst/>
            <a:ahLst/>
            <a:cxnLst/>
            <a:rect l="l" t="t" r="r" b="b"/>
            <a:pathLst>
              <a:path w="8345006" h="3630114">
                <a:moveTo>
                  <a:pt x="0" y="0"/>
                </a:moveTo>
                <a:lnTo>
                  <a:pt x="8345006" y="0"/>
                </a:lnTo>
                <a:lnTo>
                  <a:pt x="8345006" y="3630114"/>
                </a:lnTo>
                <a:lnTo>
                  <a:pt x="0" y="3630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0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680682" y="3169013"/>
            <a:ext cx="6578618" cy="6327412"/>
          </a:xfrm>
          <a:custGeom>
            <a:avLst/>
            <a:gdLst/>
            <a:ahLst/>
            <a:cxnLst/>
            <a:rect l="l" t="t" r="r" b="b"/>
            <a:pathLst>
              <a:path w="6578618" h="6327412">
                <a:moveTo>
                  <a:pt x="0" y="0"/>
                </a:moveTo>
                <a:lnTo>
                  <a:pt x="6578618" y="0"/>
                </a:lnTo>
                <a:lnTo>
                  <a:pt x="6578618" y="6327412"/>
                </a:lnTo>
                <a:lnTo>
                  <a:pt x="0" y="6327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827" r="-861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34200" y="2019300"/>
            <a:ext cx="5627524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 smtClean="0">
                <a:solidFill>
                  <a:srgbClr val="0003FF"/>
                </a:solidFill>
                <a:latin typeface="Canva Sans Bold"/>
              </a:rPr>
              <a:t>Methodology</a:t>
            </a:r>
            <a:endParaRPr lang="en-US" sz="5299" u="sng" dirty="0">
              <a:solidFill>
                <a:srgbClr val="0003FF"/>
              </a:solidFill>
              <a:latin typeface="Canva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124200" y="7886700"/>
            <a:ext cx="242649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ER Diagram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07568" y="9429750"/>
            <a:ext cx="352484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Activity Diagram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dirty="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6698" y="1987711"/>
            <a:ext cx="144780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 dirty="0" smtClean="0">
                <a:solidFill>
                  <a:srgbClr val="0003FF"/>
                </a:solidFill>
                <a:latin typeface="Canva Sans Bold"/>
              </a:rPr>
              <a:t>Hardware &amp; Software Requirements</a:t>
            </a:r>
            <a:endParaRPr lang="en-US" sz="5299" u="sng" dirty="0">
              <a:solidFill>
                <a:srgbClr val="0003FF"/>
              </a:solidFill>
              <a:latin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23021" y="3092813"/>
            <a:ext cx="8432959" cy="6752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Canva Sans Bold"/>
              </a:rPr>
              <a:t>Languages Used: 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</a:rPr>
              <a:t>Python 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</a:rPr>
              <a:t>Django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</a:rPr>
              <a:t>HTML/CSS/</a:t>
            </a:r>
            <a:r>
              <a:rPr lang="en-US" sz="3800" dirty="0" err="1">
                <a:solidFill>
                  <a:srgbClr val="000000"/>
                </a:solidFill>
                <a:latin typeface="Canva Sans"/>
              </a:rPr>
              <a:t>Javascript</a:t>
            </a:r>
            <a:r>
              <a:rPr lang="en-US" sz="3800" dirty="0">
                <a:solidFill>
                  <a:srgbClr val="000000"/>
                </a:solidFill>
                <a:latin typeface="Canva Sans"/>
              </a:rPr>
              <a:t>/Bootstrap</a:t>
            </a:r>
          </a:p>
          <a:p>
            <a:pPr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Canva Sans Bold"/>
              </a:rPr>
              <a:t>Libraries: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 err="1">
                <a:solidFill>
                  <a:srgbClr val="000000"/>
                </a:solidFill>
                <a:latin typeface="Canva Sans"/>
              </a:rPr>
              <a:t>OpenCV</a:t>
            </a:r>
            <a:endParaRPr lang="en-US" sz="3800" dirty="0">
              <a:solidFill>
                <a:srgbClr val="000000"/>
              </a:solidFill>
              <a:latin typeface="Canva Sans"/>
            </a:endParaRP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 smtClean="0">
                <a:solidFill>
                  <a:srgbClr val="000000"/>
                </a:solidFill>
                <a:latin typeface="Canva Sans"/>
              </a:rPr>
              <a:t>F</a:t>
            </a:r>
            <a:r>
              <a:rPr lang="en-US" sz="3800" dirty="0" smtClean="0">
                <a:solidFill>
                  <a:srgbClr val="000000"/>
                </a:solidFill>
                <a:latin typeface="Canva Sans"/>
              </a:rPr>
              <a:t>ace-recognition</a:t>
            </a:r>
            <a:endParaRPr lang="en-US" sz="3800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Canva Sans Bold"/>
              </a:rPr>
              <a:t>IDE: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 err="1">
                <a:solidFill>
                  <a:srgbClr val="000000"/>
                </a:solidFill>
                <a:latin typeface="Canva Sans"/>
              </a:rPr>
              <a:t>VsCode</a:t>
            </a:r>
            <a:endParaRPr lang="en-US" sz="3800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5320"/>
              </a:lnSpc>
            </a:pPr>
            <a:endParaRPr lang="en-US" sz="3800" dirty="0">
              <a:solidFill>
                <a:srgbClr val="000000"/>
              </a:solidFill>
              <a:latin typeface="Canva Sa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843293" y="2903620"/>
            <a:ext cx="5416007" cy="6836372"/>
            <a:chOff x="0" y="0"/>
            <a:chExt cx="7221343" cy="9115163"/>
          </a:xfrm>
        </p:grpSpPr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9" y="77050"/>
            <a:ext cx="1559775" cy="18168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772</Words>
  <Application>Microsoft Office PowerPoint</Application>
  <PresentationFormat>Custom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Canva Sans</vt:lpstr>
      <vt:lpstr>Canva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7th Semester Project Presentation</dc:title>
  <cp:lastModifiedBy>Shamith</cp:lastModifiedBy>
  <cp:revision>7</cp:revision>
  <dcterms:created xsi:type="dcterms:W3CDTF">2006-08-16T00:00:00Z</dcterms:created>
  <dcterms:modified xsi:type="dcterms:W3CDTF">2024-01-03T18:28:40Z</dcterms:modified>
  <dc:identifier>DAF0_Fquq3A</dc:identifier>
</cp:coreProperties>
</file>