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459" r:id="rId2"/>
    <p:sldId id="330" r:id="rId3"/>
    <p:sldId id="421" r:id="rId4"/>
    <p:sldId id="460" r:id="rId5"/>
    <p:sldId id="461" r:id="rId6"/>
    <p:sldId id="462" r:id="rId7"/>
    <p:sldId id="463" r:id="rId8"/>
    <p:sldId id="464" r:id="rId9"/>
    <p:sldId id="465" r:id="rId10"/>
    <p:sldId id="336" r:id="rId11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17951A"/>
    <a:srgbClr val="FF0066"/>
    <a:srgbClr val="00CC00"/>
    <a:srgbClr val="A20000"/>
    <a:srgbClr val="00FF00"/>
    <a:srgbClr val="1AA6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00" autoAdjust="0"/>
    <p:restoredTop sz="94660"/>
  </p:normalViewPr>
  <p:slideViewPr>
    <p:cSldViewPr>
      <p:cViewPr varScale="1">
        <p:scale>
          <a:sx n="85" d="100"/>
          <a:sy n="85" d="100"/>
        </p:scale>
        <p:origin x="1522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8042AF2-F3C1-BE1F-E545-8FD3CCFC737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FC0310-FA6F-CD9D-02F9-3B97B8FC064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D903E2-FEFC-456A-BBE2-90DE103187F8}" type="datetimeFigureOut">
              <a:rPr lang="en-AS" smtClean="0"/>
              <a:t>11/19/2023</a:t>
            </a:fld>
            <a:endParaRPr lang="en-A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7C4236-E9B9-C38A-E9BC-5F7203C180E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90505E-F88D-7614-1CD2-6C94569FE70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136208-6553-46CA-AD49-DF3937512387}" type="slidenum">
              <a:rPr lang="en-AS" smtClean="0"/>
              <a:t>‹#›</a:t>
            </a:fld>
            <a:endParaRPr lang="en-AS"/>
          </a:p>
        </p:txBody>
      </p:sp>
    </p:spTree>
    <p:extLst>
      <p:ext uri="{BB962C8B-B14F-4D97-AF65-F5344CB8AC3E}">
        <p14:creationId xmlns:p14="http://schemas.microsoft.com/office/powerpoint/2010/main" val="55564793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81424426-BA4D-4701-BD19-6C093DB6CD82}" type="datetimeFigureOut">
              <a:rPr lang="en-US" smtClean="0"/>
              <a:pPr/>
              <a:t>11/19/2023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0506BFB7-9BC6-4CAD-BBE7-A0F6F158F55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2626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730838" y="0"/>
            <a:ext cx="8413162" cy="89255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A Project Presentation </a:t>
            </a:r>
            <a:r>
              <a:rPr lang="en-US" sz="1600" b="1" baseline="0" dirty="0">
                <a:solidFill>
                  <a:schemeClr val="bg1"/>
                </a:solidFill>
              </a:rPr>
              <a:t>on</a:t>
            </a:r>
            <a:r>
              <a:rPr lang="en-US" sz="1600" b="1" dirty="0">
                <a:solidFill>
                  <a:srgbClr val="FF0000"/>
                </a:solidFill>
              </a:rPr>
              <a:t>                                                                               </a:t>
            </a:r>
          </a:p>
          <a:p>
            <a:pPr algn="ctr"/>
            <a:r>
              <a:rPr lang="en-US" sz="1800" b="1" i="0" kern="1200" dirty="0">
                <a:solidFill>
                  <a:srgbClr val="FFFF00"/>
                </a:solidFill>
                <a:latin typeface="+mn-lt"/>
                <a:ea typeface="+mn-ea"/>
                <a:cs typeface="+mn-cs"/>
              </a:rPr>
              <a:t>“TITLE </a:t>
            </a:r>
          </a:p>
          <a:p>
            <a:pPr algn="ctr"/>
            <a:r>
              <a:rPr lang="en-US" sz="1800" b="1" i="0" kern="1200" dirty="0">
                <a:solidFill>
                  <a:srgbClr val="FFFF00"/>
                </a:solidFill>
                <a:latin typeface="+mn-lt"/>
                <a:ea typeface="+mn-ea"/>
                <a:cs typeface="+mn-cs"/>
              </a:rPr>
              <a:t>XXX</a:t>
            </a:r>
            <a:r>
              <a:rPr lang="en-US" sz="1800" b="1" dirty="0">
                <a:solidFill>
                  <a:srgbClr val="FFFF00"/>
                </a:solidFill>
              </a:rPr>
              <a:t>“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387" b="96952" l="3047" r="96484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754380" cy="685799"/>
          </a:xfrm>
          <a:prstGeom prst="rect">
            <a:avLst/>
          </a:prstGeom>
        </p:spPr>
      </p:pic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852FD9F6-FA4D-544D-A635-09190FCDEAC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EE3AFCE5-DCA3-9D62-9119-109F4EBE016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6400800" y="6356350"/>
            <a:ext cx="2667000" cy="50165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57CCFD7-2A4D-C9B9-3772-93C314EB46C5}"/>
              </a:ext>
            </a:extLst>
          </p:cNvPr>
          <p:cNvSpPr/>
          <p:nvPr/>
        </p:nvSpPr>
        <p:spPr>
          <a:xfrm>
            <a:off x="0" y="443567"/>
            <a:ext cx="9067800" cy="62786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7</a:t>
            </a:r>
            <a:r>
              <a:rPr lang="en-US" sz="2400" b="1" baseline="30000" dirty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th</a:t>
            </a:r>
            <a:r>
              <a:rPr lang="en-US" sz="2400" b="1" dirty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 Semester </a:t>
            </a:r>
          </a:p>
          <a:p>
            <a:pPr algn="ctr"/>
            <a:r>
              <a:rPr lang="en-US" sz="2400" b="1" dirty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Project Presentation</a:t>
            </a:r>
          </a:p>
          <a:p>
            <a:pPr algn="ctr"/>
            <a:r>
              <a:rPr lang="en-US" sz="2000" b="1" dirty="0">
                <a:latin typeface="Calibri" pitchFamily="34" charset="0"/>
                <a:cs typeface="Calibri" pitchFamily="34" charset="0"/>
              </a:rPr>
              <a:t>on</a:t>
            </a:r>
          </a:p>
          <a:p>
            <a:pPr algn="ctr"/>
            <a:r>
              <a:rPr lang="en-IN" sz="3200" b="1" dirty="0">
                <a:solidFill>
                  <a:srgbClr val="0000FF"/>
                </a:solidFill>
                <a:latin typeface="Calibri" pitchFamily="34" charset="0"/>
                <a:cs typeface="Calibri" pitchFamily="34" charset="0"/>
              </a:rPr>
              <a:t>Missing Person Detection System</a:t>
            </a:r>
            <a:endParaRPr lang="en-IN" sz="3200" b="1" dirty="0">
              <a:solidFill>
                <a:srgbClr val="C00000"/>
              </a:solidFill>
              <a:latin typeface="Calibri" pitchFamily="34" charset="0"/>
              <a:cs typeface="Calibri" pitchFamily="34" charset="0"/>
            </a:endParaRPr>
          </a:p>
          <a:p>
            <a:pPr algn="ctr"/>
            <a:r>
              <a:rPr lang="en-IN" sz="2000" b="1" dirty="0">
                <a:latin typeface="Calibri" pitchFamily="34" charset="0"/>
                <a:cs typeface="Calibri" pitchFamily="34" charset="0"/>
              </a:rPr>
              <a:t>Presented by </a:t>
            </a:r>
          </a:p>
          <a:p>
            <a:pPr algn="ctr"/>
            <a:r>
              <a:rPr lang="en-IN" b="1" dirty="0">
                <a:solidFill>
                  <a:srgbClr val="A20000"/>
                </a:solidFill>
                <a:latin typeface="Calibri" pitchFamily="34" charset="0"/>
                <a:cs typeface="Calibri" pitchFamily="34" charset="0"/>
              </a:rPr>
              <a:t>Priyanshu Panda (Regd. No. : 20UG010312)</a:t>
            </a:r>
          </a:p>
          <a:p>
            <a:pPr algn="ctr"/>
            <a:r>
              <a:rPr lang="en-IN" b="1" dirty="0">
                <a:solidFill>
                  <a:srgbClr val="A20000"/>
                </a:solidFill>
                <a:latin typeface="Calibri" pitchFamily="34" charset="0"/>
                <a:cs typeface="Calibri" pitchFamily="34" charset="0"/>
              </a:rPr>
              <a:t>Sarin Kumar Sahu (Regd. No. : 20UG010)</a:t>
            </a:r>
          </a:p>
          <a:p>
            <a:pPr algn="ctr"/>
            <a:r>
              <a:rPr lang="en-IN" b="1" dirty="0">
                <a:solidFill>
                  <a:srgbClr val="A20000"/>
                </a:solidFill>
                <a:latin typeface="Calibri" pitchFamily="34" charset="0"/>
                <a:cs typeface="Calibri" pitchFamily="34" charset="0"/>
              </a:rPr>
              <a:t>Akash Kumar Mohanty (Regd. No. : 20UG010334)</a:t>
            </a:r>
          </a:p>
          <a:p>
            <a:pPr algn="ctr"/>
            <a:endParaRPr lang="en-IN" b="1" dirty="0">
              <a:solidFill>
                <a:srgbClr val="A20000"/>
              </a:solidFill>
              <a:latin typeface="Calibri" pitchFamily="34" charset="0"/>
              <a:cs typeface="Calibri" pitchFamily="34" charset="0"/>
            </a:endParaRPr>
          </a:p>
          <a:p>
            <a:pPr algn="ctr"/>
            <a:r>
              <a:rPr lang="en-IN" b="1" dirty="0">
                <a:latin typeface="Calibri" pitchFamily="34" charset="0"/>
                <a:cs typeface="Calibri" pitchFamily="34" charset="0"/>
              </a:rPr>
              <a:t>U</a:t>
            </a:r>
            <a:r>
              <a:rPr lang="en-IN" sz="1800" b="1" dirty="0">
                <a:latin typeface="Calibri" pitchFamily="34" charset="0"/>
                <a:cs typeface="Calibri" pitchFamily="34" charset="0"/>
              </a:rPr>
              <a:t>nder the guidance of </a:t>
            </a:r>
          </a:p>
          <a:p>
            <a:pPr algn="ctr"/>
            <a:r>
              <a:rPr lang="en-IN" sz="2000" b="1" dirty="0" err="1">
                <a:solidFill>
                  <a:srgbClr val="A20000"/>
                </a:solidFill>
                <a:latin typeface="Calibri" pitchFamily="34" charset="0"/>
                <a:cs typeface="Calibri" pitchFamily="34" charset="0"/>
              </a:rPr>
              <a:t>Dr.</a:t>
            </a:r>
            <a:r>
              <a:rPr lang="en-IN" sz="2000" b="1" dirty="0">
                <a:solidFill>
                  <a:srgbClr val="A20000"/>
                </a:solidFill>
                <a:latin typeface="Calibri" pitchFamily="34" charset="0"/>
                <a:cs typeface="Calibri" pitchFamily="34" charset="0"/>
              </a:rPr>
              <a:t> AVS Pawan Kumar</a:t>
            </a:r>
          </a:p>
          <a:p>
            <a:pPr algn="ctr"/>
            <a:r>
              <a:rPr lang="en-IN" b="1" dirty="0">
                <a:solidFill>
                  <a:srgbClr val="A20000"/>
                </a:solidFill>
                <a:latin typeface="Calibri" pitchFamily="34" charset="0"/>
                <a:cs typeface="Calibri" pitchFamily="34" charset="0"/>
              </a:rPr>
              <a:t>Professor, Department of CSE, GIET University</a:t>
            </a:r>
          </a:p>
          <a:p>
            <a:pPr algn="ctr"/>
            <a:endParaRPr lang="en-IN" sz="2800" b="1" dirty="0">
              <a:solidFill>
                <a:srgbClr val="A20000"/>
              </a:solidFill>
              <a:latin typeface="Calibri" pitchFamily="34" charset="0"/>
              <a:cs typeface="Calibri" pitchFamily="34" charset="0"/>
            </a:endParaRPr>
          </a:p>
          <a:p>
            <a:pPr algn="ctr"/>
            <a:endParaRPr lang="en-IN" sz="2800" b="1" dirty="0">
              <a:solidFill>
                <a:srgbClr val="A20000"/>
              </a:solidFill>
              <a:latin typeface="Calibri" pitchFamily="34" charset="0"/>
              <a:cs typeface="Calibri" pitchFamily="34" charset="0"/>
            </a:endParaRPr>
          </a:p>
          <a:p>
            <a:pPr algn="ctr"/>
            <a:r>
              <a:rPr lang="en-IN" sz="2800" b="1" dirty="0">
                <a:solidFill>
                  <a:srgbClr val="A20000"/>
                </a:solidFill>
                <a:latin typeface="Calibri" pitchFamily="34" charset="0"/>
                <a:cs typeface="Calibri" pitchFamily="34" charset="0"/>
              </a:rPr>
              <a:t>                             </a:t>
            </a:r>
          </a:p>
          <a:p>
            <a:pPr algn="ctr"/>
            <a:endParaRPr lang="en-IN" sz="2800" b="1" dirty="0">
              <a:solidFill>
                <a:srgbClr val="A20000"/>
              </a:solidFill>
              <a:latin typeface="Calibri" pitchFamily="34" charset="0"/>
              <a:cs typeface="Calibri" pitchFamily="34" charset="0"/>
            </a:endParaRPr>
          </a:p>
          <a:p>
            <a:pPr algn="ctr"/>
            <a:r>
              <a:rPr lang="en-IN" sz="2400" b="1" dirty="0">
                <a:solidFill>
                  <a:srgbClr val="A20000"/>
                </a:solidFill>
                <a:latin typeface="Calibri" pitchFamily="34" charset="0"/>
                <a:cs typeface="Calibri" pitchFamily="34" charset="0"/>
              </a:rPr>
              <a:t>Gandhi Institute of Engineering and Technology University</a:t>
            </a:r>
          </a:p>
          <a:p>
            <a:pPr algn="ctr"/>
            <a:r>
              <a:rPr lang="en-GB" b="1" dirty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December 2023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DEB92B3-FE12-47AA-3B84-CFE84E2219F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9500" y="4369904"/>
            <a:ext cx="1905000" cy="1647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0247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33600" y="2819400"/>
            <a:ext cx="4264244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b="1" cap="none" spc="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  <a:latin typeface="Calibri" pitchFamily="34" charset="0"/>
                <a:cs typeface="Calibri" pitchFamily="34" charset="0"/>
              </a:rPr>
              <a:t>THANK YOU</a:t>
            </a:r>
            <a:r>
              <a:rPr lang="en-US" sz="60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Calibri" pitchFamily="34" charset="0"/>
                <a:cs typeface="Calibri" pitchFamily="34" charset="0"/>
              </a:rPr>
              <a:t>!</a:t>
            </a:r>
            <a:endParaRPr lang="en-US" sz="60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99F77D-C465-6D33-A4C9-ED24D6523DF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914400"/>
            <a:ext cx="8686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Bef>
                <a:spcPts val="600"/>
              </a:spcBef>
              <a:buNone/>
            </a:pPr>
            <a:r>
              <a:rPr lang="en-IN" sz="3600" b="1" u="sng" dirty="0">
                <a:solidFill>
                  <a:srgbClr val="0000FF"/>
                </a:solidFill>
                <a:latin typeface="Calibri" pitchFamily="34" charset="0"/>
                <a:cs typeface="Calibri" pitchFamily="34" charset="0"/>
              </a:rPr>
              <a:t>Outline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6D93E0D-E5E6-F16D-6AD0-3DC05E2E03A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6400800" y="6356350"/>
            <a:ext cx="2667000" cy="50165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1219200"/>
            <a:ext cx="8686800" cy="10310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IN" sz="3600" b="1" u="sng" dirty="0">
                <a:solidFill>
                  <a:srgbClr val="0000FF"/>
                </a:solidFill>
                <a:latin typeface="Calibri" pitchFamily="34" charset="0"/>
                <a:cs typeface="Calibri" pitchFamily="34" charset="0"/>
              </a:rPr>
              <a:t>Introduction</a:t>
            </a:r>
          </a:p>
          <a:p>
            <a:pPr algn="ctr">
              <a:lnSpc>
                <a:spcPct val="100000"/>
              </a:lnSpc>
              <a:spcBef>
                <a:spcPts val="600"/>
              </a:spcBef>
              <a:buNone/>
            </a:pPr>
            <a:endParaRPr lang="en-IN" sz="20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2D98DDA-F315-31EF-0F95-F9E00DFF865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1219200"/>
            <a:ext cx="8686800" cy="10310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IN" sz="3600" b="1" u="sng" dirty="0">
                <a:solidFill>
                  <a:srgbClr val="0000FF"/>
                </a:solidFill>
                <a:latin typeface="Calibri" pitchFamily="34" charset="0"/>
                <a:cs typeface="Calibri" pitchFamily="34" charset="0"/>
              </a:rPr>
              <a:t>Introduction</a:t>
            </a:r>
          </a:p>
          <a:p>
            <a:pPr algn="ctr">
              <a:lnSpc>
                <a:spcPct val="100000"/>
              </a:lnSpc>
              <a:spcBef>
                <a:spcPts val="600"/>
              </a:spcBef>
              <a:buNone/>
            </a:pPr>
            <a:endParaRPr lang="en-IN" sz="20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2D98DDA-F315-31EF-0F95-F9E00DFF865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904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1219200"/>
            <a:ext cx="8686800" cy="10310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IN" sz="3600" b="1" u="sng" dirty="0">
                <a:solidFill>
                  <a:srgbClr val="0000FF"/>
                </a:solidFill>
                <a:latin typeface="Calibri" pitchFamily="34" charset="0"/>
                <a:cs typeface="Calibri" pitchFamily="34" charset="0"/>
              </a:rPr>
              <a:t>Introduction</a:t>
            </a:r>
          </a:p>
          <a:p>
            <a:pPr algn="ctr">
              <a:lnSpc>
                <a:spcPct val="100000"/>
              </a:lnSpc>
              <a:spcBef>
                <a:spcPts val="600"/>
              </a:spcBef>
              <a:buNone/>
            </a:pPr>
            <a:endParaRPr lang="en-IN" sz="20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2D98DDA-F315-31EF-0F95-F9E00DFF865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405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1219200"/>
            <a:ext cx="8686800" cy="10310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IN" sz="3600" b="1" u="sng" dirty="0">
                <a:solidFill>
                  <a:srgbClr val="0000FF"/>
                </a:solidFill>
                <a:latin typeface="Calibri" pitchFamily="34" charset="0"/>
                <a:cs typeface="Calibri" pitchFamily="34" charset="0"/>
              </a:rPr>
              <a:t>Introduction</a:t>
            </a:r>
          </a:p>
          <a:p>
            <a:pPr algn="ctr">
              <a:lnSpc>
                <a:spcPct val="100000"/>
              </a:lnSpc>
              <a:spcBef>
                <a:spcPts val="600"/>
              </a:spcBef>
              <a:buNone/>
            </a:pPr>
            <a:endParaRPr lang="en-IN" sz="20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2D98DDA-F315-31EF-0F95-F9E00DFF865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09402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1219200"/>
            <a:ext cx="8686800" cy="10310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IN" sz="3600" b="1" u="sng" dirty="0">
                <a:solidFill>
                  <a:srgbClr val="0000FF"/>
                </a:solidFill>
                <a:latin typeface="Calibri" pitchFamily="34" charset="0"/>
                <a:cs typeface="Calibri" pitchFamily="34" charset="0"/>
              </a:rPr>
              <a:t>Introduction</a:t>
            </a:r>
          </a:p>
          <a:p>
            <a:pPr algn="ctr">
              <a:lnSpc>
                <a:spcPct val="100000"/>
              </a:lnSpc>
              <a:spcBef>
                <a:spcPts val="600"/>
              </a:spcBef>
              <a:buNone/>
            </a:pPr>
            <a:endParaRPr lang="en-IN" sz="20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2D98DDA-F315-31EF-0F95-F9E00DFF865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8358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1219200"/>
            <a:ext cx="8686800" cy="10310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IN" sz="3600" b="1" u="sng" dirty="0">
                <a:solidFill>
                  <a:srgbClr val="0000FF"/>
                </a:solidFill>
                <a:latin typeface="Calibri" pitchFamily="34" charset="0"/>
                <a:cs typeface="Calibri" pitchFamily="34" charset="0"/>
              </a:rPr>
              <a:t>Introduction</a:t>
            </a:r>
          </a:p>
          <a:p>
            <a:pPr algn="ctr">
              <a:lnSpc>
                <a:spcPct val="100000"/>
              </a:lnSpc>
              <a:spcBef>
                <a:spcPts val="600"/>
              </a:spcBef>
              <a:buNone/>
            </a:pPr>
            <a:endParaRPr lang="en-IN" sz="20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2D98DDA-F315-31EF-0F95-F9E00DFF865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1234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1219200"/>
            <a:ext cx="8686800" cy="10310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IN" sz="3600" b="1" u="sng" dirty="0">
                <a:solidFill>
                  <a:srgbClr val="0000FF"/>
                </a:solidFill>
                <a:latin typeface="Calibri" pitchFamily="34" charset="0"/>
                <a:cs typeface="Calibri" pitchFamily="34" charset="0"/>
              </a:rPr>
              <a:t>Introduction</a:t>
            </a:r>
          </a:p>
          <a:p>
            <a:pPr algn="ctr">
              <a:lnSpc>
                <a:spcPct val="100000"/>
              </a:lnSpc>
              <a:spcBef>
                <a:spcPts val="600"/>
              </a:spcBef>
              <a:buNone/>
            </a:pPr>
            <a:endParaRPr lang="en-IN" sz="20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2D98DDA-F315-31EF-0F95-F9E00DFF865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9806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6587</TotalTime>
  <Words>90</Words>
  <Application>Microsoft Office PowerPoint</Application>
  <PresentationFormat>On-screen Show (4:3)</PresentationFormat>
  <Paragraphs>36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ENUM</dc:title>
  <dc:creator>Hota Family</dc:creator>
  <cp:lastModifiedBy>Priyanshu Panda</cp:lastModifiedBy>
  <cp:revision>969</cp:revision>
  <dcterms:created xsi:type="dcterms:W3CDTF">2006-08-16T00:00:00Z</dcterms:created>
  <dcterms:modified xsi:type="dcterms:W3CDTF">2023-11-18T21:00:22Z</dcterms:modified>
</cp:coreProperties>
</file>