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1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3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29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07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45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1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4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6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7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2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6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Attrition Dashboard – Analysis &amp;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: SHAMLA FARHA 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247467" cy="914399"/>
          </a:xfrm>
        </p:spPr>
        <p:txBody>
          <a:bodyPr/>
          <a:lstStyle/>
          <a:p>
            <a:r>
              <a:rPr dirty="0"/>
              <a:t>Dashboard Overview</a:t>
            </a:r>
          </a:p>
        </p:txBody>
      </p:sp>
      <p:pic>
        <p:nvPicPr>
          <p:cNvPr id="3" name="Picture 2" descr="Screenshot 2025-02-15 1419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35514"/>
            <a:ext cx="7315200" cy="4065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4604601" cy="353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The 26-35 age group has the highest attrition </a:t>
            </a:r>
            <a:r>
              <a:rPr lang="en-US" dirty="0"/>
              <a:t> 	</a:t>
            </a:r>
            <a:r>
              <a:rPr dirty="0"/>
              <a:t>with 111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Young employees aged 18-25 also </a:t>
            </a:r>
            <a:r>
              <a:rPr lang="en-US" dirty="0"/>
              <a:t>  	</a:t>
            </a:r>
            <a:r>
              <a:rPr dirty="0"/>
              <a:t>show </a:t>
            </a:r>
            <a:r>
              <a:rPr lang="en-US" dirty="0"/>
              <a:t> </a:t>
            </a:r>
            <a:r>
              <a:rPr dirty="0"/>
              <a:t>significant attrition (43 </a:t>
            </a:r>
            <a:r>
              <a:rPr lang="en-US" dirty="0"/>
              <a:t>	</a:t>
            </a:r>
            <a:r>
              <a:rPr dirty="0"/>
              <a:t>employees).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55+ age group has the lowest attrition with 8 employees.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8108E-6782-676B-D65C-51260E5A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984" y="2489200"/>
            <a:ext cx="3178628" cy="38158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5153241" cy="353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Research &amp; Development has the highest attrition (127 employees).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Sales department also has high attrition (91 employees).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Human Resources department has lowest attrition(12 employees).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F6AF6-0C59-048B-84A1-377C5521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623" y="2489200"/>
            <a:ext cx="2610214" cy="40719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Salary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3707618" cy="3530600"/>
          </a:xfrm>
        </p:spPr>
        <p:txBody>
          <a:bodyPr/>
          <a:lstStyle/>
          <a:p>
            <a:r>
              <a:rPr dirty="0"/>
              <a:t>Majority of attrition is among employees earning up to 5k (158 employees).</a:t>
            </a:r>
          </a:p>
          <a:p>
            <a:r>
              <a:rPr dirty="0"/>
              <a:t>Higher salary bands have significantly lower attrition rates.</a:t>
            </a:r>
            <a:r>
              <a:rPr lang="en-US" dirty="0"/>
              <a:t>(5 employees).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39D9B-668A-9A68-F14B-C7B9E2E7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56" y="2489200"/>
            <a:ext cx="3134162" cy="39000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Most attrition occurs within the first few years.</a:t>
            </a:r>
          </a:p>
          <a:p>
            <a:r>
              <a:rPr dirty="0"/>
              <a:t>Departments like Research and Sales need targeted retention strategies.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Recommendations:</a:t>
            </a:r>
          </a:p>
          <a:p>
            <a:r>
              <a:rPr dirty="0"/>
              <a:t>  -</a:t>
            </a:r>
            <a:r>
              <a:rPr lang="en-US" dirty="0"/>
              <a:t> </a:t>
            </a:r>
            <a:r>
              <a:rPr dirty="0"/>
              <a:t>Enhance employee engagement programs.</a:t>
            </a:r>
          </a:p>
          <a:p>
            <a:r>
              <a:rPr dirty="0"/>
              <a:t>  - Conduct regular feedback surveys.</a:t>
            </a:r>
          </a:p>
          <a:p>
            <a:r>
              <a:rPr dirty="0"/>
              <a:t>  - Implement retention bonuses for critical departments.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Reducing attrition requires a multifaceted approach.</a:t>
            </a:r>
          </a:p>
          <a:p>
            <a:r>
              <a:rPr dirty="0"/>
              <a:t>• Next steps include:</a:t>
            </a:r>
          </a:p>
          <a:p>
            <a:pPr marL="0" indent="0">
              <a:buNone/>
            </a:pPr>
            <a:r>
              <a:rPr dirty="0"/>
              <a:t>  - Reviewing current HR policies.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- Addressing concerns in high-attrition departments.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Creating a robust employee retention plan.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AC17F-3EE9-73AC-D277-1526102A1898}"/>
              </a:ext>
            </a:extLst>
          </p:cNvPr>
          <p:cNvSpPr txBox="1"/>
          <p:nvPr/>
        </p:nvSpPr>
        <p:spPr>
          <a:xfrm>
            <a:off x="1933303" y="3675017"/>
            <a:ext cx="60785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20858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213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Employee Attrition Dashboard – Analysis &amp; Insights</vt:lpstr>
      <vt:lpstr>Dashboard Overview</vt:lpstr>
      <vt:lpstr>Attrition by Age</vt:lpstr>
      <vt:lpstr>Attrition by Department</vt:lpstr>
      <vt:lpstr>Attrition by Salary</vt:lpstr>
      <vt:lpstr>Key Insights and Recommendations</vt:lpstr>
      <vt:lpstr>Conclusion &amp; Next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shamla farha</dc:creator>
  <cp:keywords/>
  <dc:description>generated using python-pptx</dc:description>
  <cp:lastModifiedBy>shamla farha</cp:lastModifiedBy>
  <cp:revision>2</cp:revision>
  <dcterms:created xsi:type="dcterms:W3CDTF">2013-01-27T09:14:16Z</dcterms:created>
  <dcterms:modified xsi:type="dcterms:W3CDTF">2025-02-15T09:15:11Z</dcterms:modified>
  <cp:category/>
</cp:coreProperties>
</file>