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6.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7.xml" ContentType="application/vnd.openxmlformats-officedocument.theme+xml"/>
  <Override PartName="/ppt/tags/tag24.xml" ContentType="application/vnd.openxmlformats-officedocument.presentationml.tags+xml"/>
  <Override PartName="/ppt/notesSlides/notesSlide1.xml" ContentType="application/vnd.openxmlformats-officedocument.presentationml.notesSlide+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notesSlides/notesSlide5.xml" ContentType="application/vnd.openxmlformats-officedocument.presentationml.notesSlide+xml"/>
  <Override PartName="/ppt/tags/tag29.xml" ContentType="application/vnd.openxmlformats-officedocument.presentationml.tags+xml"/>
  <Override PartName="/ppt/notesSlides/notesSlide6.xml" ContentType="application/vnd.openxmlformats-officedocument.presentationml.notesSlide+xml"/>
  <Override PartName="/ppt/tags/tag30.xml" ContentType="application/vnd.openxmlformats-officedocument.presentationml.tags+xml"/>
  <Override PartName="/ppt/notesSlides/notesSlide7.xml" ContentType="application/vnd.openxmlformats-officedocument.presentationml.notesSlide+xml"/>
  <Override PartName="/ppt/tags/tag31.xml" ContentType="application/vnd.openxmlformats-officedocument.presentationml.tags+xml"/>
  <Override PartName="/ppt/notesSlides/notesSlide8.xml" ContentType="application/vnd.openxmlformats-officedocument.presentationml.notesSlide+xml"/>
  <Override PartName="/ppt/tags/tag32.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1"/>
    <p:sldMasterId id="2147483666" r:id="rId2"/>
    <p:sldMasterId id="2147483673" r:id="rId3"/>
    <p:sldMasterId id="2147483683" r:id="rId4"/>
    <p:sldMasterId id="2147483689" r:id="rId5"/>
    <p:sldMasterId id="2147483692" r:id="rId6"/>
  </p:sldMasterIdLst>
  <p:notesMasterIdLst>
    <p:notesMasterId r:id="rId16"/>
  </p:notesMasterIdLst>
  <p:sldIdLst>
    <p:sldId id="259" r:id="rId7"/>
    <p:sldId id="257" r:id="rId8"/>
    <p:sldId id="263" r:id="rId9"/>
    <p:sldId id="264" r:id="rId10"/>
    <p:sldId id="266" r:id="rId11"/>
    <p:sldId id="265" r:id="rId12"/>
    <p:sldId id="260" r:id="rId13"/>
    <p:sldId id="261" r:id="rId14"/>
    <p:sldId id="262" r:id="rId15"/>
  </p:sldIdLst>
  <p:sldSz cx="9144000" cy="5715000" type="screen16x10"/>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ot to ask business questions" id="{1C03339D-850F-4AA9-9C85-02C5C47312FE}">
          <p14:sldIdLst>
            <p14:sldId id="259"/>
            <p14:sldId id="257"/>
            <p14:sldId id="263"/>
            <p14:sldId id="264"/>
            <p14:sldId id="266"/>
            <p14:sldId id="265"/>
          </p14:sldIdLst>
        </p14:section>
        <p14:section name="Lesson summary" id="{C3F6AF84-7A50-454A-AC67-6C2D0DA7AA54}">
          <p14:sldIdLst>
            <p14:sldId id="260"/>
            <p14:sldId id="261"/>
            <p14:sldId id="262"/>
          </p14:sldIdLst>
        </p14:section>
      </p14:sectionLst>
    </p:ext>
    <p:ext uri="{EFAFB233-063F-42B5-8137-9DF3F51BA10A}">
      <p15:sldGuideLst xmlns:p15="http://schemas.microsoft.com/office/powerpoint/2012/main">
        <p15:guide id="1" orient="horz" pos="1758" userDrawn="1">
          <p15:clr>
            <a:srgbClr val="A4A3A4"/>
          </p15:clr>
        </p15:guide>
        <p15:guide id="2" pos="344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00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61" autoAdjust="0"/>
  </p:normalViewPr>
  <p:slideViewPr>
    <p:cSldViewPr snapToGrid="0" snapToObjects="1" showGuides="1">
      <p:cViewPr varScale="1">
        <p:scale>
          <a:sx n="53" d="100"/>
          <a:sy n="53" d="100"/>
        </p:scale>
        <p:origin x="84" y="264"/>
      </p:cViewPr>
      <p:guideLst>
        <p:guide orient="horz" pos="1758"/>
        <p:guide pos="3448"/>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61" d="100"/>
          <a:sy n="61" d="100"/>
        </p:scale>
        <p:origin x="2991" y="3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2DB98-57B9-40C6-9E90-3771FA9B0888}" type="datetimeFigureOut">
              <a:rPr lang="en-US" smtClean="0"/>
              <a:t>11/28/2018</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6FDBE-5672-4985-BD85-BF0EDA604403}" type="slidenum">
              <a:rPr lang="en-US" smtClean="0"/>
              <a:t>‹#›</a:t>
            </a:fld>
            <a:endParaRPr lang="en-US"/>
          </a:p>
        </p:txBody>
      </p:sp>
    </p:spTree>
    <p:extLst>
      <p:ext uri="{BB962C8B-B14F-4D97-AF65-F5344CB8AC3E}">
        <p14:creationId xmlns:p14="http://schemas.microsoft.com/office/powerpoint/2010/main" val="4986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This presentation will incorporate knowing when not to ask business questions.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a:t>
            </a:fld>
            <a:endParaRPr lang="en-US"/>
          </a:p>
        </p:txBody>
      </p:sp>
    </p:spTree>
    <p:extLst>
      <p:ext uri="{BB962C8B-B14F-4D97-AF65-F5344CB8AC3E}">
        <p14:creationId xmlns:p14="http://schemas.microsoft.com/office/powerpoint/2010/main" val="3547987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say you are studying user behavior of online course consumption. The business asks, “What is the percent completion rate of our courses?” The less experienced me, would dutifully ask the business a number of clarifying questions such as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What courses specifically?</a:t>
            </a:r>
          </a:p>
          <a:p>
            <a:r>
              <a:rPr lang="en-US" sz="1200" kern="1200" dirty="0">
                <a:solidFill>
                  <a:schemeClr val="tx1"/>
                </a:solidFill>
                <a:effectLst/>
                <a:latin typeface="+mn-lt"/>
                <a:ea typeface="+mn-ea"/>
                <a:cs typeface="+mn-cs"/>
              </a:rPr>
              <a:t>·         Is there a date range?</a:t>
            </a:r>
          </a:p>
          <a:p>
            <a:r>
              <a:rPr lang="en-US" sz="1200" kern="1200" dirty="0">
                <a:solidFill>
                  <a:schemeClr val="tx1"/>
                </a:solidFill>
                <a:effectLst/>
                <a:latin typeface="+mn-lt"/>
                <a:ea typeface="+mn-ea"/>
                <a:cs typeface="+mn-cs"/>
              </a:rPr>
              <a:t>·         Or course version?</a:t>
            </a:r>
          </a:p>
          <a:p>
            <a:r>
              <a:rPr lang="en-US" sz="1200" kern="1200" dirty="0">
                <a:solidFill>
                  <a:schemeClr val="tx1"/>
                </a:solidFill>
                <a:effectLst/>
                <a:latin typeface="+mn-lt"/>
                <a:ea typeface="+mn-ea"/>
                <a:cs typeface="+mn-cs"/>
              </a:rPr>
              <a:t>·         Or what decisions are you planning on making with this data?</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32F6FDBE-5672-4985-BD85-BF0EDA604403}" type="slidenum">
              <a:rPr lang="en-US" smtClean="0"/>
              <a:t>2</a:t>
            </a:fld>
            <a:endParaRPr lang="en-US"/>
          </a:p>
        </p:txBody>
      </p:sp>
    </p:spTree>
    <p:extLst>
      <p:ext uri="{BB962C8B-B14F-4D97-AF65-F5344CB8AC3E}">
        <p14:creationId xmlns:p14="http://schemas.microsoft.com/office/powerpoint/2010/main" val="780441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There is nothing wrong with these questions, but if you can perform the analysis *without* needing the answer to these questions, that is better for both of you. Why? Because it doesn’t force the business to arbitrarily scope the problem down to narrow scope or even a hypothesis confirming (yes/no) question when it may not be warranted. Allowing any amount of historical data or any number of course versions, for example, allows me, the analyst to explore more and potentially find useful insights from the data.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has often been said about business questions, focus, focus, focus! In fact, I say this too and it is true. The focus can come from the business in terms of scoping the problem. It can also be driven by the analyst. The focus helps make the analysis more feasible based upon the skill level of the analytics team. Crawl, walk, and *then* run.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3</a:t>
            </a:fld>
            <a:endParaRPr lang="en-US"/>
          </a:p>
        </p:txBody>
      </p:sp>
    </p:spTree>
    <p:extLst>
      <p:ext uri="{BB962C8B-B14F-4D97-AF65-F5344CB8AC3E}">
        <p14:creationId xmlns:p14="http://schemas.microsoft.com/office/powerpoint/2010/main" val="4193665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a:t>
            </a:r>
            <a:r>
              <a:rPr lang="en-US" sz="1200" kern="1200" dirty="0">
                <a:solidFill>
                  <a:schemeClr val="tx1"/>
                </a:solidFill>
                <a:effectLst/>
                <a:latin typeface="+mn-lt"/>
                <a:ea typeface="+mn-ea"/>
                <a:cs typeface="+mn-cs"/>
              </a:rPr>
              <a:t>the example of course completion rates, perhaps the data is readily available to calculate this for *all* courses easily. So, the question of determining which courses is unnecessary and limiting. If, on the other hand, it takes tremendous effort for each and every course or course version, and there are lots of courses over many years, then you do want to focus the question around which courses. This is a matter of time and agility. So, a question I always ask the business is, “Is there a particular date where you need to make a decision that this analysis can help inform?”</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Knowing how much time you have to work with you will “guide” the focus or scoping of the business problem so you can get some answer within the timeframe the business needs. I have worked on projects that by the time I got done with the analysis, the business had already made a decision. Mentally, it is no fun. The analysis may have supported the business decision which decreases the value of the investment in the analytics team because the business thinks, “I can come up with the correct decision without them, and good thing too because they did not deliver when we needed it. Do we really need the analytics team?” To make matters worse, the analytics team manager might use this same example as evidence that additional resource investments need to be made so the analytics team can have the agility and deliver when the business wants them too</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F6FDBE-5672-4985-BD85-BF0EDA604403}" type="slidenum">
              <a:rPr lang="en-US" smtClean="0"/>
              <a:t>4</a:t>
            </a:fld>
            <a:endParaRPr lang="en-US"/>
          </a:p>
        </p:txBody>
      </p:sp>
    </p:spTree>
    <p:extLst>
      <p:ext uri="{BB962C8B-B14F-4D97-AF65-F5344CB8AC3E}">
        <p14:creationId xmlns:p14="http://schemas.microsoft.com/office/powerpoint/2010/main" val="4192044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other outcome is not pleasant either. The analysis does not support the business decision already made. Then the business feels defensive. They have to defend their decision even though they didn’t do anything wrong at the time. They start to poke holes in the analysis. Challenging assumptions. Raising concerns about the quality of the data and the competence of the analytics team.</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Even in a transparent and friendly org, there is less of a need for your analysis because the urgency has passed. I did all this work and yet, no one seems to care anymore. They have moved on to another business decision they need to ponder.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Knowing what you can achieve, in the timeframe that works for the business, is the key to right-sizing the analytical problem and is the strongest driver for all the clarifying questions or scoping assumptions which ultimately right-sizes the focus.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5</a:t>
            </a:fld>
            <a:endParaRPr lang="en-US"/>
          </a:p>
        </p:txBody>
      </p:sp>
    </p:spTree>
    <p:extLst>
      <p:ext uri="{BB962C8B-B14F-4D97-AF65-F5344CB8AC3E}">
        <p14:creationId xmlns:p14="http://schemas.microsoft.com/office/powerpoint/2010/main" val="230816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other outcome is not pleasant either. The analysis does not support the business decision already made. Then the business feels defensive. They have to defend their decision even though they didn’t do anything wrong at the time. They start to poke holes in the analysis. Challenging assumptions. Raising concerns about the quality of the data and the competence of the analytics team.</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Even in a transparent and friendly org, there is less of a need for your analysis because the urgency has passed. I did all this work and yet, no one seems to care anymore. They have moved on to another business decision they need to ponder.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Knowing what you can achieve, in the timeframe that works for the business, is the key to right-sizing the analytical problem and is the strongest driver for all the clarifying questions or scoping assumptions which ultimately right-sizes the focus.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6</a:t>
            </a:fld>
            <a:endParaRPr lang="en-US"/>
          </a:p>
        </p:txBody>
      </p:sp>
    </p:spTree>
    <p:extLst>
      <p:ext uri="{BB962C8B-B14F-4D97-AF65-F5344CB8AC3E}">
        <p14:creationId xmlns:p14="http://schemas.microsoft.com/office/powerpoint/2010/main" val="1750899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This presentation will summarize the lesson on getting started with data analysis.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7</a:t>
            </a:fld>
            <a:endParaRPr lang="en-US"/>
          </a:p>
        </p:txBody>
      </p:sp>
    </p:spTree>
    <p:extLst>
      <p:ext uri="{BB962C8B-B14F-4D97-AF65-F5344CB8AC3E}">
        <p14:creationId xmlns:p14="http://schemas.microsoft.com/office/powerpoint/2010/main" val="3796513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lesson, we covered a lot of ground. We continued to deepen our data analysis skills and how we can leverage R to help with graphical data analysis. We extended our use of </a:t>
            </a:r>
            <a:r>
              <a:rPr lang="en-US" sz="1200" kern="1200" dirty="0" err="1">
                <a:solidFill>
                  <a:schemeClr val="tx1"/>
                </a:solidFill>
                <a:effectLst/>
                <a:latin typeface="+mn-lt"/>
                <a:ea typeface="+mn-ea"/>
                <a:cs typeface="+mn-cs"/>
              </a:rPr>
              <a:t>ggplot</a:t>
            </a:r>
            <a:r>
              <a:rPr lang="en-US" sz="1200" kern="1200" dirty="0">
                <a:solidFill>
                  <a:schemeClr val="tx1"/>
                </a:solidFill>
                <a:effectLst/>
                <a:latin typeface="+mn-lt"/>
                <a:ea typeface="+mn-ea"/>
                <a:cs typeface="+mn-cs"/>
              </a:rPr>
              <a:t>() and the grammar of graphics, adding smooth, and jitter </a:t>
            </a:r>
            <a:r>
              <a:rPr lang="en-US" sz="1200" kern="1200" dirty="0" err="1">
                <a:solidFill>
                  <a:schemeClr val="tx1"/>
                </a:solidFill>
                <a:effectLst/>
                <a:latin typeface="+mn-lt"/>
                <a:ea typeface="+mn-ea"/>
                <a:cs typeface="+mn-cs"/>
              </a:rPr>
              <a:t>geoms</a:t>
            </a:r>
            <a:r>
              <a:rPr lang="en-US" sz="1200" kern="1200" dirty="0">
                <a:solidFill>
                  <a:schemeClr val="tx1"/>
                </a:solidFill>
                <a:effectLst/>
                <a:latin typeface="+mn-lt"/>
                <a:ea typeface="+mn-ea"/>
                <a:cs typeface="+mn-cs"/>
              </a:rPr>
              <a:t>, to our active vocabulary. We discussed the benefits of trend lines and the problems of over plotting and how to deal with them in both R and Excel. We defined and explored categorical variables using facets and mapping color and shape aesthetics. We quickly realized that you can put too much into a plot making it difficult to analyze. To help with this, we explored </a:t>
            </a:r>
            <a:r>
              <a:rPr lang="en-US" sz="1200" kern="1200" dirty="0" err="1">
                <a:solidFill>
                  <a:schemeClr val="tx1"/>
                </a:solidFill>
                <a:effectLst/>
                <a:latin typeface="+mn-lt"/>
                <a:ea typeface="+mn-ea"/>
                <a:cs typeface="+mn-cs"/>
              </a:rPr>
              <a:t>subsetting</a:t>
            </a:r>
            <a:r>
              <a:rPr lang="en-US" sz="1200" kern="1200" dirty="0">
                <a:solidFill>
                  <a:schemeClr val="tx1"/>
                </a:solidFill>
                <a:effectLst/>
                <a:latin typeface="+mn-lt"/>
                <a:ea typeface="+mn-ea"/>
                <a:cs typeface="+mn-cs"/>
              </a:rPr>
              <a:t> the data using SQL-like statements select(), filter(), and arrange() as well as head() and tail(). Along the way, we started to improve our code readability and learned how to assign variables, use the pipe operator and make comments.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hope you have achieved a minimal level of comfort and confidence using R. Be patient with yourself. Think of how long you spent to get to your level of proficiency using Excel or SQL. Learning a new language is not easy and won’t happen overnight, but you are already off to a great start with all of the practice you had in this lesson.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will build on this foundation and keep the momentum going in the next lesson starting with data import, data type conversion, and dealing with dates.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8</a:t>
            </a:fld>
            <a:endParaRPr lang="en-US"/>
          </a:p>
        </p:txBody>
      </p:sp>
    </p:spTree>
    <p:extLst>
      <p:ext uri="{BB962C8B-B14F-4D97-AF65-F5344CB8AC3E}">
        <p14:creationId xmlns:p14="http://schemas.microsoft.com/office/powerpoint/2010/main" val="245291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lesson, we covered a lot of ground. We continued to deepen our data analysis skills and how we can leverage R to help with graphical data analysis. We extended our use of </a:t>
            </a:r>
            <a:r>
              <a:rPr lang="en-US" sz="1200" kern="1200" dirty="0" err="1">
                <a:solidFill>
                  <a:schemeClr val="tx1"/>
                </a:solidFill>
                <a:effectLst/>
                <a:latin typeface="+mn-lt"/>
                <a:ea typeface="+mn-ea"/>
                <a:cs typeface="+mn-cs"/>
              </a:rPr>
              <a:t>ggplot</a:t>
            </a:r>
            <a:r>
              <a:rPr lang="en-US" sz="1200" kern="1200" dirty="0">
                <a:solidFill>
                  <a:schemeClr val="tx1"/>
                </a:solidFill>
                <a:effectLst/>
                <a:latin typeface="+mn-lt"/>
                <a:ea typeface="+mn-ea"/>
                <a:cs typeface="+mn-cs"/>
              </a:rPr>
              <a:t>() and the grammar of graphics, adding smooth, and jitter </a:t>
            </a:r>
            <a:r>
              <a:rPr lang="en-US" sz="1200" kern="1200" dirty="0" err="1">
                <a:solidFill>
                  <a:schemeClr val="tx1"/>
                </a:solidFill>
                <a:effectLst/>
                <a:latin typeface="+mn-lt"/>
                <a:ea typeface="+mn-ea"/>
                <a:cs typeface="+mn-cs"/>
              </a:rPr>
              <a:t>geoms</a:t>
            </a:r>
            <a:r>
              <a:rPr lang="en-US" sz="1200" kern="1200" dirty="0">
                <a:solidFill>
                  <a:schemeClr val="tx1"/>
                </a:solidFill>
                <a:effectLst/>
                <a:latin typeface="+mn-lt"/>
                <a:ea typeface="+mn-ea"/>
                <a:cs typeface="+mn-cs"/>
              </a:rPr>
              <a:t>, to our active vocabulary. We discussed the benefits of trend lines and the problems of over plotting and how to deal with them in both R and Excel. We defined and explored categorical variables using facets and mapping color and shape aesthetics. We quickly realized that you can put too much into a plot making it difficult to analyze. To help with this, we explored </a:t>
            </a:r>
            <a:r>
              <a:rPr lang="en-US" sz="1200" kern="1200" dirty="0" err="1">
                <a:solidFill>
                  <a:schemeClr val="tx1"/>
                </a:solidFill>
                <a:effectLst/>
                <a:latin typeface="+mn-lt"/>
                <a:ea typeface="+mn-ea"/>
                <a:cs typeface="+mn-cs"/>
              </a:rPr>
              <a:t>subsetting</a:t>
            </a:r>
            <a:r>
              <a:rPr lang="en-US" sz="1200" kern="1200" dirty="0">
                <a:solidFill>
                  <a:schemeClr val="tx1"/>
                </a:solidFill>
                <a:effectLst/>
                <a:latin typeface="+mn-lt"/>
                <a:ea typeface="+mn-ea"/>
                <a:cs typeface="+mn-cs"/>
              </a:rPr>
              <a:t> the data using SQL-like statements select(), filter(), and arrange() as well as head() and tail(). Along the way, we started to improve our code readability and learned how to assign variables, use the pipe operator and make comments.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hope you have achieved a minimal level of comfort and confidence using R. Be patient with yourself. Think of how long you spent to get to your level of proficiency using Excel or SQL. Learning a new language is not easy and won’t happen overnight, but you are already off to a great start with all of the practice you had in this lesson.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will build on this foundation and keep the momentum going in the next lesson starting with data import, data type conversion, and dealing with dates.</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9</a:t>
            </a:fld>
            <a:endParaRPr lang="en-US"/>
          </a:p>
        </p:txBody>
      </p:sp>
    </p:spTree>
    <p:extLst>
      <p:ext uri="{BB962C8B-B14F-4D97-AF65-F5344CB8AC3E}">
        <p14:creationId xmlns:p14="http://schemas.microsoft.com/office/powerpoint/2010/main" val="17146036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3.xml"/><Relationship Id="rId1" Type="http://schemas.openxmlformats.org/officeDocument/2006/relationships/tags" Target="../tags/tag3.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3.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3.xml"/><Relationship Id="rId1" Type="http://schemas.openxmlformats.org/officeDocument/2006/relationships/tags" Target="../tags/tag5.xml"/><Relationship Id="rId5" Type="http://schemas.openxmlformats.org/officeDocument/2006/relationships/image" Target="../media/image7.emf"/><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3.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3.xml"/><Relationship Id="rId1" Type="http://schemas.openxmlformats.org/officeDocument/2006/relationships/tags" Target="../tags/tag7.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8.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9.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4.xml"/><Relationship Id="rId1" Type="http://schemas.openxmlformats.org/officeDocument/2006/relationships/tags" Target="../tags/tag13.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5.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4.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4.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4.xml"/><Relationship Id="rId1" Type="http://schemas.openxmlformats.org/officeDocument/2006/relationships/tags" Target="../tags/tag16.xml"/><Relationship Id="rId5" Type="http://schemas.openxmlformats.org/officeDocument/2006/relationships/image" Target="../media/image3.png"/><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17.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5.xml"/><Relationship Id="rId1" Type="http://schemas.openxmlformats.org/officeDocument/2006/relationships/tags" Target="../tags/tag19.xml"/><Relationship Id="rId5" Type="http://schemas.openxmlformats.org/officeDocument/2006/relationships/image" Target="../media/image4.emf"/><Relationship Id="rId4" Type="http://schemas.openxmlformats.org/officeDocument/2006/relationships/image" Target="../media/image5.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5.xml"/><Relationship Id="rId1" Type="http://schemas.openxmlformats.org/officeDocument/2006/relationships/tags" Target="../tags/tag20.xml"/><Relationship Id="rId4" Type="http://schemas.openxmlformats.org/officeDocument/2006/relationships/image" Target="../media/image6.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6.xml"/><Relationship Id="rId1" Type="http://schemas.openxmlformats.org/officeDocument/2006/relationships/tags" Target="../tags/tag22.xml"/><Relationship Id="rId5" Type="http://schemas.openxmlformats.org/officeDocument/2006/relationships/image" Target="../media/image5.emf"/><Relationship Id="rId4" Type="http://schemas.openxmlformats.org/officeDocument/2006/relationships/image" Target="../media/image9.em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6.xml"/><Relationship Id="rId1" Type="http://schemas.openxmlformats.org/officeDocument/2006/relationships/tags" Target="../tags/tag23.xml"/><Relationship Id="rId4"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emf"/><Relationship Id="rId1" Type="http://schemas.openxmlformats.org/officeDocument/2006/relationships/slideMaster" Target="../slideMasters/slideMaster2.xml"/><Relationship Id="rId5" Type="http://schemas.openxmlformats.org/officeDocument/2006/relationships/image" Target="../media/image4.emf"/><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em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705050"/>
            <a:ext cx="6972300" cy="2201463"/>
          </a:xfrm>
          <a:prstGeom prst="rect">
            <a:avLst/>
          </a:prstGeom>
        </p:spPr>
        <p:txBody>
          <a:bodyPr>
            <a:normAutofit/>
          </a:bodyPr>
          <a:lstStyle>
            <a:lvl1pPr marL="0" indent="0">
              <a:lnSpc>
                <a:spcPct val="100000"/>
              </a:lnSpc>
              <a:buNone/>
              <a:defRPr sz="4167" b="0" i="0" baseline="0">
                <a:solidFill>
                  <a:schemeClr val="tx1"/>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3" name="Picture 2"/>
          <p:cNvPicPr>
            <a:picLocks noChangeAspect="1"/>
          </p:cNvPicPr>
          <p:nvPr userDrawn="1"/>
        </p:nvPicPr>
        <p:blipFill>
          <a:blip r:embed="rId2"/>
          <a:stretch>
            <a:fillRect/>
          </a:stretch>
        </p:blipFill>
        <p:spPr>
          <a:xfrm>
            <a:off x="779463" y="3906513"/>
            <a:ext cx="1600200" cy="116417"/>
          </a:xfrm>
          <a:prstGeom prst="rect">
            <a:avLst/>
          </a:prstGeom>
        </p:spPr>
      </p:pic>
      <p:pic>
        <p:nvPicPr>
          <p:cNvPr id="4" name="Picture 3"/>
          <p:cNvPicPr>
            <a:picLocks noChangeAspect="1"/>
          </p:cNvPicPr>
          <p:nvPr userDrawn="1"/>
        </p:nvPicPr>
        <p:blipFill>
          <a:blip r:embed="rId3"/>
          <a:stretch>
            <a:fillRect/>
          </a:stretch>
        </p:blipFill>
        <p:spPr>
          <a:xfrm>
            <a:off x="7790289" y="4738970"/>
            <a:ext cx="1371600" cy="772583"/>
          </a:xfrm>
          <a:prstGeom prst="rect">
            <a:avLst/>
          </a:prstGeom>
        </p:spPr>
      </p:pic>
      <p:pic>
        <p:nvPicPr>
          <p:cNvPr id="7" name="Picture 6" descr="AngleBackground_gold_RGB.png"/>
          <p:cNvPicPr>
            <a:picLocks noChangeAspect="1"/>
          </p:cNvPicPr>
          <p:nvPr userDrawn="1"/>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pic>
        <p:nvPicPr>
          <p:cNvPr id="10" name="Pictur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9463" y="830280"/>
            <a:ext cx="2532888" cy="234527"/>
          </a:xfrm>
          <a:prstGeom prst="rect">
            <a:avLst/>
          </a:prstGeom>
        </p:spPr>
      </p:pic>
    </p:spTree>
    <p:extLst>
      <p:ext uri="{BB962C8B-B14F-4D97-AF65-F5344CB8AC3E}">
        <p14:creationId xmlns:p14="http://schemas.microsoft.com/office/powerpoint/2010/main" val="3397191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367858"/>
            <a:ext cx="6972300" cy="2538655"/>
          </a:xfrm>
          <a:prstGeom prst="rect">
            <a:avLst/>
          </a:prstGeom>
        </p:spPr>
        <p:txBody>
          <a:bodyPr>
            <a:noAutofit/>
          </a:bodyPr>
          <a:lstStyle>
            <a:lvl1pPr marL="0" indent="0">
              <a:lnSpc>
                <a:spcPct val="100000"/>
              </a:lnSpc>
              <a:buNone/>
              <a:defRPr sz="5000" b="0" i="0" baseline="0">
                <a:solidFill>
                  <a:schemeClr val="tx1"/>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3" name="Picture 2"/>
          <p:cNvPicPr>
            <a:picLocks noChangeAspect="1"/>
          </p:cNvPicPr>
          <p:nvPr/>
        </p:nvPicPr>
        <p:blipFill>
          <a:blip r:embed="rId3"/>
          <a:stretch>
            <a:fillRect/>
          </a:stretch>
        </p:blipFill>
        <p:spPr>
          <a:xfrm>
            <a:off x="779463" y="3906513"/>
            <a:ext cx="1600200" cy="116417"/>
          </a:xfrm>
          <a:prstGeom prst="rect">
            <a:avLst/>
          </a:prstGeom>
        </p:spPr>
      </p:pic>
      <p:pic>
        <p:nvPicPr>
          <p:cNvPr id="4" name="Picture 3"/>
          <p:cNvPicPr>
            <a:picLocks noChangeAspect="1"/>
          </p:cNvPicPr>
          <p:nvPr/>
        </p:nvPicPr>
        <p:blipFill>
          <a:blip r:embed="rId4"/>
          <a:stretch>
            <a:fillRect/>
          </a:stretch>
        </p:blipFill>
        <p:spPr>
          <a:xfrm>
            <a:off x="7790289" y="4738970"/>
            <a:ext cx="1371600" cy="772583"/>
          </a:xfrm>
          <a:prstGeom prst="rect">
            <a:avLst/>
          </a:prstGeom>
        </p:spPr>
      </p:pic>
      <p:pic>
        <p:nvPicPr>
          <p:cNvPr id="7" name="Picture 6" descr="AngleBackground_gold_RGB.png"/>
          <p:cNvPicPr>
            <a:picLocks noChangeAspect="1"/>
          </p:cNvPicPr>
          <p:nvPr/>
        </p:nvPicPr>
        <p:blipFill rotWithShape="1">
          <a:blip r:embed="rId5">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63" y="830281"/>
            <a:ext cx="2532888" cy="234527"/>
          </a:xfrm>
          <a:prstGeom prst="rect">
            <a:avLst/>
          </a:prstGeom>
        </p:spPr>
      </p:pic>
      <p:pic>
        <p:nvPicPr>
          <p:cNvPr id="8" name="Picture 7"/>
          <p:cNvPicPr>
            <a:picLocks noChangeAspect="1"/>
          </p:cNvPicPr>
          <p:nvPr/>
        </p:nvPicPr>
        <p:blipFill>
          <a:blip r:embed="rId3"/>
          <a:stretch>
            <a:fillRect/>
          </a:stretch>
        </p:blipFill>
        <p:spPr>
          <a:xfrm>
            <a:off x="779463" y="3906513"/>
            <a:ext cx="1600200" cy="116417"/>
          </a:xfrm>
          <a:prstGeom prst="rect">
            <a:avLst/>
          </a:prstGeom>
        </p:spPr>
      </p:pic>
      <p:pic>
        <p:nvPicPr>
          <p:cNvPr id="9" name="Picture 8"/>
          <p:cNvPicPr>
            <a:picLocks noChangeAspect="1"/>
          </p:cNvPicPr>
          <p:nvPr/>
        </p:nvPicPr>
        <p:blipFill>
          <a:blip r:embed="rId4"/>
          <a:stretch>
            <a:fillRect/>
          </a:stretch>
        </p:blipFill>
        <p:spPr>
          <a:xfrm>
            <a:off x="7790289" y="4738970"/>
            <a:ext cx="1371600" cy="772583"/>
          </a:xfrm>
          <a:prstGeom prst="rect">
            <a:avLst/>
          </a:prstGeom>
        </p:spPr>
      </p:pic>
      <p:pic>
        <p:nvPicPr>
          <p:cNvPr id="11" name="Picture 10" descr="AngleBackground_gold_RGB.png"/>
          <p:cNvPicPr>
            <a:picLocks noChangeAspect="1"/>
          </p:cNvPicPr>
          <p:nvPr/>
        </p:nvPicPr>
        <p:blipFill rotWithShape="1">
          <a:blip r:embed="rId5">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63" y="830280"/>
            <a:ext cx="2532888" cy="234527"/>
          </a:xfrm>
          <a:prstGeom prst="rect">
            <a:avLst/>
          </a:prstGeom>
        </p:spPr>
      </p:pic>
    </p:spTree>
    <p:custDataLst>
      <p:tags r:id="rId1"/>
    </p:custDataLst>
    <p:extLst>
      <p:ext uri="{BB962C8B-B14F-4D97-AF65-F5344CB8AC3E}">
        <p14:creationId xmlns:p14="http://schemas.microsoft.com/office/powerpoint/2010/main" val="13816554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274322" y="167641"/>
            <a:ext cx="8582099" cy="1048919"/>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4" name="Text Placeholder 9"/>
          <p:cNvSpPr>
            <a:spLocks noGrp="1"/>
          </p:cNvSpPr>
          <p:nvPr>
            <p:ph type="body" sz="quarter" idx="11" hasCustomPrompt="1"/>
          </p:nvPr>
        </p:nvSpPr>
        <p:spPr>
          <a:xfrm>
            <a:off x="274322" y="1784866"/>
            <a:ext cx="8594551" cy="3015734"/>
          </a:xfrm>
          <a:prstGeom prst="rect">
            <a:avLst/>
          </a:prstGeom>
        </p:spPr>
        <p:txBody>
          <a:bodyPr/>
          <a:lstStyle>
            <a:lvl1pPr marL="0" indent="0">
              <a:lnSpc>
                <a:spcPct val="114000"/>
              </a:lnSpc>
              <a:spcBef>
                <a:spcPts val="500"/>
              </a:spcBef>
              <a:buFont typeface="Lucida Grande"/>
              <a:buNone/>
              <a:defRPr sz="3600" b="1"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500"/>
              </a:spcBef>
              <a:defRPr sz="3200" b="0" i="0" baseline="0">
                <a:solidFill>
                  <a:schemeClr val="accent4">
                    <a:lumMod val="10000"/>
                  </a:schemeClr>
                </a:solidFill>
                <a:latin typeface="Open Sans Light"/>
                <a:cs typeface="Open Sans Light"/>
              </a:defRPr>
            </a:lvl2pPr>
            <a:lvl3pPr marL="793687" indent="-158737">
              <a:lnSpc>
                <a:spcPct val="114000"/>
              </a:lnSpc>
              <a:spcBef>
                <a:spcPts val="500"/>
              </a:spcBef>
              <a:buSzPct val="100000"/>
              <a:buFont typeface="Lucida Grande"/>
              <a:buChar char="&gt;"/>
              <a:defRPr sz="3200" b="0" i="0" baseline="0">
                <a:solidFill>
                  <a:srgbClr val="33006F"/>
                </a:solidFill>
                <a:latin typeface="Open Sans Light"/>
                <a:cs typeface="Open Sans Light"/>
              </a:defRPr>
            </a:lvl3pPr>
            <a:lvl4pPr>
              <a:lnSpc>
                <a:spcPct val="114000"/>
              </a:lnSpc>
              <a:spcBef>
                <a:spcPts val="500"/>
              </a:spcBef>
              <a:defRPr sz="3200" b="0" i="0" baseline="0">
                <a:solidFill>
                  <a:schemeClr val="accent4">
                    <a:lumMod val="10000"/>
                  </a:schemeClr>
                </a:solidFill>
                <a:latin typeface="Open Sans Light"/>
                <a:cs typeface="Open Sans Light"/>
              </a:defRPr>
            </a:lvl4pPr>
            <a:lvl5pPr marL="1428635" indent="-158737">
              <a:lnSpc>
                <a:spcPct val="114000"/>
              </a:lnSpc>
              <a:spcBef>
                <a:spcPts val="500"/>
              </a:spcBef>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5" name="Picture 4"/>
          <p:cNvPicPr>
            <a:picLocks noChangeAspect="1"/>
          </p:cNvPicPr>
          <p:nvPr/>
        </p:nvPicPr>
        <p:blipFill>
          <a:blip r:embed="rId3"/>
          <a:stretch>
            <a:fillRect/>
          </a:stretch>
        </p:blipFill>
        <p:spPr>
          <a:xfrm>
            <a:off x="766764" y="1136257"/>
            <a:ext cx="1103781" cy="80302"/>
          </a:xfrm>
          <a:prstGeom prst="rect">
            <a:avLst/>
          </a:prstGeom>
        </p:spPr>
      </p:pic>
      <p:sp>
        <p:nvSpPr>
          <p:cNvPr id="6" name="Text Placeholder 5"/>
          <p:cNvSpPr>
            <a:spLocks noGrp="1"/>
          </p:cNvSpPr>
          <p:nvPr>
            <p:ph type="body" sz="quarter" idx="12" hasCustomPrompt="1"/>
          </p:nvPr>
        </p:nvSpPr>
        <p:spPr>
          <a:xfrm>
            <a:off x="274320" y="1216560"/>
            <a:ext cx="8679180" cy="568307"/>
          </a:xfrm>
          <a:prstGeom prst="rect">
            <a:avLst/>
          </a:prstGeom>
        </p:spPr>
        <p:txBody>
          <a:bodyPr anchor="ctr">
            <a:noAutofit/>
          </a:bodyPr>
          <a:lstStyle>
            <a:lvl1pPr marL="0" indent="0">
              <a:lnSpc>
                <a:spcPct val="90000"/>
              </a:lnSpc>
              <a:buNone/>
              <a:defRPr sz="3200" b="0" i="0" baseline="0">
                <a:solidFill>
                  <a:srgbClr val="33006F"/>
                </a:solidFill>
                <a:latin typeface="Uni Sans Regular"/>
                <a:cs typeface="Uni Sans Regular"/>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SUB-HEADER HERE (UNI SANS LIGHT, 32 PT.)</a:t>
            </a:r>
            <a:endParaRPr lang="en-US" dirty="0"/>
          </a:p>
        </p:txBody>
      </p:sp>
      <p:pic>
        <p:nvPicPr>
          <p:cNvPr id="7" name="Picture 6"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9" name="Picture 8"/>
          <p:cNvPicPr>
            <a:picLocks noChangeAspect="1"/>
          </p:cNvPicPr>
          <p:nvPr/>
        </p:nvPicPr>
        <p:blipFill>
          <a:blip r:embed="rId3"/>
          <a:stretch>
            <a:fillRect/>
          </a:stretch>
        </p:blipFill>
        <p:spPr>
          <a:xfrm>
            <a:off x="766764" y="1136257"/>
            <a:ext cx="1103781" cy="80302"/>
          </a:xfrm>
          <a:prstGeom prst="rect">
            <a:avLst/>
          </a:prstGeom>
        </p:spPr>
      </p:pic>
      <p:pic>
        <p:nvPicPr>
          <p:cNvPr id="10" name="Picture 9"/>
          <p:cNvPicPr>
            <a:picLocks noChangeAspect="1"/>
          </p:cNvPicPr>
          <p:nvPr/>
        </p:nvPicPr>
        <p:blipFill>
          <a:blip r:embed="rId5"/>
          <a:stretch>
            <a:fillRect/>
          </a:stretch>
        </p:blipFill>
        <p:spPr>
          <a:xfrm>
            <a:off x="7497273" y="4942417"/>
            <a:ext cx="1371600" cy="772583"/>
          </a:xfrm>
          <a:prstGeom prst="rect">
            <a:avLst/>
          </a:prstGeom>
        </p:spPr>
      </p:pic>
      <p:pic>
        <p:nvPicPr>
          <p:cNvPr id="11" name="Picture 10"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Tree>
    <p:custDataLst>
      <p:tags r:id="rId1"/>
    </p:custDataLst>
    <p:extLst>
      <p:ext uri="{BB962C8B-B14F-4D97-AF65-F5344CB8AC3E}">
        <p14:creationId xmlns:p14="http://schemas.microsoft.com/office/powerpoint/2010/main" val="169224154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297182" y="228601"/>
            <a:ext cx="8559239" cy="987959"/>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297182" y="1216560"/>
            <a:ext cx="8558335" cy="3782160"/>
          </a:xfrm>
          <a:prstGeom prst="rect">
            <a:avLst/>
          </a:prstGeom>
        </p:spPr>
        <p:txBody>
          <a:bodyPr/>
          <a:lstStyle>
            <a:lvl1pPr marL="0" indent="0">
              <a:lnSpc>
                <a:spcPct val="114000"/>
              </a:lnSpc>
              <a:spcBef>
                <a:spcPts val="500"/>
              </a:spcBef>
              <a:buFont typeface="Lucida Grande"/>
              <a:buNone/>
              <a:defRPr sz="3600" b="0"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500"/>
              </a:spcBef>
              <a:defRPr sz="3200" b="0" i="0" baseline="0">
                <a:solidFill>
                  <a:schemeClr val="accent4">
                    <a:lumMod val="10000"/>
                  </a:schemeClr>
                </a:solidFill>
                <a:latin typeface="Open Sans Light"/>
                <a:cs typeface="Open Sans Light"/>
              </a:defRPr>
            </a:lvl2pPr>
            <a:lvl3pPr marL="793687" indent="-158737">
              <a:lnSpc>
                <a:spcPct val="114000"/>
              </a:lnSpc>
              <a:spcBef>
                <a:spcPts val="500"/>
              </a:spcBef>
              <a:buSzPct val="100000"/>
              <a:buFont typeface="Lucida Grande"/>
              <a:buChar char="&gt;"/>
              <a:defRPr sz="3200" b="0" i="0" baseline="0">
                <a:solidFill>
                  <a:srgbClr val="33006F"/>
                </a:solidFill>
                <a:latin typeface="Open Sans Light"/>
                <a:cs typeface="Open Sans Light"/>
              </a:defRPr>
            </a:lvl3pPr>
            <a:lvl4pPr>
              <a:lnSpc>
                <a:spcPct val="114000"/>
              </a:lnSpc>
              <a:spcBef>
                <a:spcPts val="500"/>
              </a:spcBef>
              <a:defRPr sz="3200" b="0" i="0" baseline="0">
                <a:solidFill>
                  <a:schemeClr val="accent4">
                    <a:lumMod val="10000"/>
                  </a:schemeClr>
                </a:solidFill>
                <a:latin typeface="Open Sans Light"/>
                <a:cs typeface="Open Sans Light"/>
              </a:defRPr>
            </a:lvl4pPr>
            <a:lvl5pPr marL="1428635" indent="-158737">
              <a:lnSpc>
                <a:spcPct val="114000"/>
              </a:lnSpc>
              <a:spcBef>
                <a:spcPts val="500"/>
              </a:spcBef>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p:nvPicPr>
        <p:blipFill>
          <a:blip r:embed="rId3"/>
          <a:stretch>
            <a:fillRect/>
          </a:stretch>
        </p:blipFill>
        <p:spPr>
          <a:xfrm>
            <a:off x="766764" y="1136257"/>
            <a:ext cx="1103781" cy="80302"/>
          </a:xfrm>
          <a:prstGeom prst="rect">
            <a:avLst/>
          </a:prstGeom>
        </p:spPr>
      </p:pic>
      <p:pic>
        <p:nvPicPr>
          <p:cNvPr id="8" name="Picture 7"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9" name="Picture 8"/>
          <p:cNvPicPr>
            <a:picLocks noChangeAspect="1"/>
          </p:cNvPicPr>
          <p:nvPr/>
        </p:nvPicPr>
        <p:blipFill>
          <a:blip r:embed="rId3"/>
          <a:stretch>
            <a:fillRect/>
          </a:stretch>
        </p:blipFill>
        <p:spPr>
          <a:xfrm>
            <a:off x="766764" y="1136257"/>
            <a:ext cx="1103781" cy="80302"/>
          </a:xfrm>
          <a:prstGeom prst="rect">
            <a:avLst/>
          </a:prstGeom>
        </p:spPr>
      </p:pic>
      <p:pic>
        <p:nvPicPr>
          <p:cNvPr id="12" name="Picture 11"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9991" y="5125261"/>
            <a:ext cx="2468880" cy="274320"/>
          </a:xfrm>
          <a:prstGeom prst="rect">
            <a:avLst/>
          </a:prstGeom>
        </p:spPr>
      </p:pic>
    </p:spTree>
    <p:custDataLst>
      <p:tags r:id="rId1"/>
    </p:custDataLst>
    <p:extLst>
      <p:ext uri="{BB962C8B-B14F-4D97-AF65-F5344CB8AC3E}">
        <p14:creationId xmlns:p14="http://schemas.microsoft.com/office/powerpoint/2010/main" val="23299296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281942" y="1447272"/>
            <a:ext cx="8506461" cy="3047213"/>
          </a:xfrm>
          <a:prstGeom prst="rect">
            <a:avLst/>
          </a:prstGeom>
        </p:spPr>
        <p:txBody>
          <a:bodyPr>
            <a:normAutofit/>
          </a:bodyPr>
          <a:lstStyle>
            <a:lvl1pPr marL="0" indent="0">
              <a:buNone/>
              <a:defRPr sz="1667" b="0" i="0" baseline="0">
                <a:solidFill>
                  <a:srgbClr val="999999"/>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182882" y="205741"/>
            <a:ext cx="8673539" cy="997045"/>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pic>
        <p:nvPicPr>
          <p:cNvPr id="17" name="Picture 16"/>
          <p:cNvPicPr>
            <a:picLocks noChangeAspect="1"/>
          </p:cNvPicPr>
          <p:nvPr/>
        </p:nvPicPr>
        <p:blipFill>
          <a:blip r:embed="rId3"/>
          <a:stretch>
            <a:fillRect/>
          </a:stretch>
        </p:blipFill>
        <p:spPr>
          <a:xfrm>
            <a:off x="766764" y="1136257"/>
            <a:ext cx="1103781" cy="80302"/>
          </a:xfrm>
          <a:prstGeom prst="rect">
            <a:avLst/>
          </a:prstGeom>
        </p:spPr>
      </p:pic>
      <p:pic>
        <p:nvPicPr>
          <p:cNvPr id="6" name="Picture 5"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8" name="Picture 7"/>
          <p:cNvPicPr>
            <a:picLocks noChangeAspect="1"/>
          </p:cNvPicPr>
          <p:nvPr/>
        </p:nvPicPr>
        <p:blipFill>
          <a:blip r:embed="rId3"/>
          <a:stretch>
            <a:fillRect/>
          </a:stretch>
        </p:blipFill>
        <p:spPr>
          <a:xfrm>
            <a:off x="766764" y="1136257"/>
            <a:ext cx="1103781" cy="80302"/>
          </a:xfrm>
          <a:prstGeom prst="rect">
            <a:avLst/>
          </a:prstGeom>
        </p:spPr>
      </p:pic>
      <p:pic>
        <p:nvPicPr>
          <p:cNvPr id="9" name="Picture 8"/>
          <p:cNvPicPr>
            <a:picLocks noChangeAspect="1"/>
          </p:cNvPicPr>
          <p:nvPr/>
        </p:nvPicPr>
        <p:blipFill>
          <a:blip r:embed="rId5"/>
          <a:stretch>
            <a:fillRect/>
          </a:stretch>
        </p:blipFill>
        <p:spPr>
          <a:xfrm>
            <a:off x="7484821" y="4942417"/>
            <a:ext cx="1371600" cy="772583"/>
          </a:xfrm>
          <a:prstGeom prst="rect">
            <a:avLst/>
          </a:prstGeom>
        </p:spPr>
      </p:pic>
      <p:pic>
        <p:nvPicPr>
          <p:cNvPr id="10" name="Picture 9"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Tree>
    <p:custDataLst>
      <p:tags r:id="rId1"/>
    </p:custDataLst>
    <p:extLst>
      <p:ext uri="{BB962C8B-B14F-4D97-AF65-F5344CB8AC3E}">
        <p14:creationId xmlns:p14="http://schemas.microsoft.com/office/powerpoint/2010/main" val="32213522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3" name="Text Placeholder 5"/>
          <p:cNvSpPr>
            <a:spLocks noGrp="1"/>
          </p:cNvSpPr>
          <p:nvPr>
            <p:ph type="body" sz="quarter" idx="10" hasCustomPrompt="1"/>
          </p:nvPr>
        </p:nvSpPr>
        <p:spPr>
          <a:xfrm>
            <a:off x="182882" y="205741"/>
            <a:ext cx="8673539" cy="997045"/>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pic>
        <p:nvPicPr>
          <p:cNvPr id="6" name="Picture 5" descr="AngleBackground_gold_RGB.png"/>
          <p:cNvPicPr>
            <a:picLocks noChangeAspect="1"/>
          </p:cNvPicPr>
          <p:nvPr/>
        </p:nvPicPr>
        <p:blipFill rotWithShape="1">
          <a:blip r:embed="rId3">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4" name="Picture 3"/>
          <p:cNvPicPr>
            <a:picLocks noChangeAspect="1"/>
          </p:cNvPicPr>
          <p:nvPr/>
        </p:nvPicPr>
        <p:blipFill>
          <a:blip r:embed="rId4"/>
          <a:stretch>
            <a:fillRect/>
          </a:stretch>
        </p:blipFill>
        <p:spPr>
          <a:xfrm>
            <a:off x="7484821" y="4942417"/>
            <a:ext cx="1371600" cy="772583"/>
          </a:xfrm>
          <a:prstGeom prst="rect">
            <a:avLst/>
          </a:prstGeom>
        </p:spPr>
      </p:pic>
    </p:spTree>
    <p:custDataLst>
      <p:tags r:id="rId1"/>
    </p:custDataLst>
    <p:extLst>
      <p:ext uri="{BB962C8B-B14F-4D97-AF65-F5344CB8AC3E}">
        <p14:creationId xmlns:p14="http://schemas.microsoft.com/office/powerpoint/2010/main" val="74141357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30427179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5575"/>
            <a:ext cx="7886700" cy="2376488"/>
          </a:xfrm>
          <a:prstGeom prst="rect">
            <a:avLst/>
          </a:prstGeom>
        </p:spPr>
        <p:style>
          <a:lnRef idx="2">
            <a:schemeClr val="accent4"/>
          </a:lnRef>
          <a:fillRef idx="1">
            <a:schemeClr val="lt1"/>
          </a:fillRef>
          <a:effectRef idx="0">
            <a:schemeClr val="accent4"/>
          </a:effectRef>
          <a:fontRef idx="none"/>
        </p:style>
        <p:txBody>
          <a:bodyPr anchor="ctr"/>
          <a:lstStyle>
            <a:lvl1pPr>
              <a:defRPr sz="4167">
                <a:latin typeface="Encode Sans Normal Black" panose="02000000000000000000" pitchFamily="2" charset="0"/>
              </a:defRPr>
            </a:lvl1pPr>
          </a:lstStyle>
          <a:p>
            <a:r>
              <a:rPr lang="en-US" smtClean="0"/>
              <a:t>Click to edit Master title style</a:t>
            </a:r>
            <a:endParaRPr lang="en-US"/>
          </a:p>
        </p:txBody>
      </p:sp>
      <p:sp>
        <p:nvSpPr>
          <p:cNvPr id="3" name="Text Placeholder 2"/>
          <p:cNvSpPr>
            <a:spLocks noGrp="1"/>
          </p:cNvSpPr>
          <p:nvPr>
            <p:ph type="body" idx="1"/>
          </p:nvPr>
        </p:nvSpPr>
        <p:spPr>
          <a:xfrm>
            <a:off x="623888" y="3824288"/>
            <a:ext cx="7886700" cy="1250950"/>
          </a:xfrm>
          <a:prstGeom prst="rect">
            <a:avLst/>
          </a:prstGeom>
        </p:spPr>
        <p:txBody>
          <a:bodyPr/>
          <a:lstStyle>
            <a:lvl1pPr marL="0" indent="0">
              <a:buNone/>
              <a:defRPr sz="300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smtClean="0"/>
              <a:t>Edit Master text styles</a:t>
            </a:r>
          </a:p>
        </p:txBody>
      </p:sp>
    </p:spTree>
    <p:custDataLst>
      <p:tags r:id="rId1"/>
    </p:custDataLst>
    <p:extLst>
      <p:ext uri="{BB962C8B-B14F-4D97-AF65-F5344CB8AC3E}">
        <p14:creationId xmlns:p14="http://schemas.microsoft.com/office/powerpoint/2010/main" val="68856318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Standard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a:prstGeom prst="rect">
            <a:avLst/>
          </a:prstGeom>
        </p:spPr>
        <p:txBody>
          <a:bodyPr anchor="ctr"/>
          <a:lstStyle>
            <a:lvl1pPr algn="ctr">
              <a:defRPr sz="4500">
                <a:latin typeface="Encode Sans Normal Black" panose="02000000000000000000" pitchFamily="2" charset="0"/>
                <a:ea typeface="Open Sans" panose="020B0606030504020204" pitchFamily="34" charset="0"/>
                <a:cs typeface="Open Sans" panose="020B0606030504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3333">
                <a:latin typeface="Uni Sans Regular" panose="00000500000000000000" pitchFamily="50" charset="0"/>
              </a:defRPr>
            </a:lvl1pPr>
            <a:lvl2pPr marL="238106" indent="0" algn="ctr">
              <a:buNone/>
              <a:defRPr sz="1042"/>
            </a:lvl2pPr>
            <a:lvl3pPr marL="476212" indent="0" algn="ctr">
              <a:buNone/>
              <a:defRPr sz="937"/>
            </a:lvl3pPr>
            <a:lvl4pPr marL="714318" indent="0" algn="ctr">
              <a:buNone/>
              <a:defRPr sz="833"/>
            </a:lvl4pPr>
            <a:lvl5pPr marL="952424" indent="0" algn="ctr">
              <a:buNone/>
              <a:defRPr sz="833"/>
            </a:lvl5pPr>
            <a:lvl6pPr marL="1190530" indent="0" algn="ctr">
              <a:buNone/>
              <a:defRPr sz="833"/>
            </a:lvl6pPr>
            <a:lvl7pPr marL="1428635" indent="0" algn="ctr">
              <a:buNone/>
              <a:defRPr sz="833"/>
            </a:lvl7pPr>
            <a:lvl8pPr marL="1666742" indent="0" algn="ctr">
              <a:buNone/>
              <a:defRPr sz="833"/>
            </a:lvl8pPr>
            <a:lvl9pPr marL="1904848" indent="0" algn="ctr">
              <a:buNone/>
              <a:defRPr sz="833"/>
            </a:lvl9pPr>
          </a:lstStyle>
          <a:p>
            <a:r>
              <a:rPr lang="en-US" smtClean="0"/>
              <a:t>Click to edit Master subtitle style</a:t>
            </a:r>
            <a:endParaRPr lang="en-US" dirty="0"/>
          </a:p>
        </p:txBody>
      </p:sp>
    </p:spTree>
    <p:custDataLst>
      <p:tags r:id="rId1"/>
    </p:custDataLst>
    <p:extLst>
      <p:ext uri="{BB962C8B-B14F-4D97-AF65-F5344CB8AC3E}">
        <p14:creationId xmlns:p14="http://schemas.microsoft.com/office/powerpoint/2010/main" val="25975301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578340"/>
            <a:ext cx="6972300" cy="2201463"/>
          </a:xfrm>
          <a:prstGeom prst="rect">
            <a:avLst/>
          </a:prstGeom>
        </p:spPr>
        <p:txBody>
          <a:bodyPr>
            <a:normAutofit/>
          </a:bodyPr>
          <a:lstStyle>
            <a:lvl1pPr marL="0" indent="0">
              <a:lnSpc>
                <a:spcPct val="100000"/>
              </a:lnSpc>
              <a:buNone/>
              <a:defRPr sz="4167" b="0" i="0" baseline="0">
                <a:solidFill>
                  <a:schemeClr val="tx1"/>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spTree>
    <p:custDataLst>
      <p:tags r:id="rId1"/>
    </p:custDataLst>
    <p:extLst>
      <p:ext uri="{BB962C8B-B14F-4D97-AF65-F5344CB8AC3E}">
        <p14:creationId xmlns:p14="http://schemas.microsoft.com/office/powerpoint/2010/main" val="23821170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6" y="1231218"/>
            <a:ext cx="7856609" cy="2594121"/>
          </a:xfrm>
          <a:prstGeom prst="rect">
            <a:avLst/>
          </a:prstGeom>
        </p:spPr>
        <p:txBody>
          <a:bodyPr>
            <a:noAutofit/>
          </a:bodyPr>
          <a:lstStyle>
            <a:lvl1pPr marL="0" indent="0" algn="ctr">
              <a:lnSpc>
                <a:spcPct val="100000"/>
              </a:lnSpc>
              <a:buNone/>
              <a:defRPr sz="5000" b="0" i="0" baseline="0">
                <a:solidFill>
                  <a:schemeClr val="tx1"/>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4" name="Picture 3"/>
          <p:cNvPicPr>
            <a:picLocks noChangeAspect="1"/>
          </p:cNvPicPr>
          <p:nvPr/>
        </p:nvPicPr>
        <p:blipFill>
          <a:blip r:embed="rId3"/>
          <a:stretch>
            <a:fillRect/>
          </a:stretch>
        </p:blipFill>
        <p:spPr>
          <a:xfrm>
            <a:off x="7772400" y="4738970"/>
            <a:ext cx="1371600" cy="772583"/>
          </a:xfrm>
          <a:prstGeom prst="rect">
            <a:avLst/>
          </a:prstGeom>
        </p:spPr>
      </p:pic>
      <p:pic>
        <p:nvPicPr>
          <p:cNvPr id="6" name="Picture 5"/>
          <p:cNvPicPr>
            <a:picLocks noChangeAspect="1"/>
          </p:cNvPicPr>
          <p:nvPr/>
        </p:nvPicPr>
        <p:blipFill>
          <a:blip r:embed="rId4"/>
          <a:stretch>
            <a:fillRect/>
          </a:stretch>
        </p:blipFill>
        <p:spPr>
          <a:xfrm>
            <a:off x="779463" y="3920001"/>
            <a:ext cx="1600200" cy="116417"/>
          </a:xfrm>
          <a:prstGeom prst="rect">
            <a:avLst/>
          </a:prstGeom>
        </p:spPr>
      </p:pic>
      <p:pic>
        <p:nvPicPr>
          <p:cNvPr id="7" name="Picture 6"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63" y="830281"/>
            <a:ext cx="2532888" cy="234527"/>
          </a:xfrm>
          <a:prstGeom prst="rect">
            <a:avLst/>
          </a:prstGeom>
        </p:spPr>
      </p:pic>
    </p:spTree>
    <p:custDataLst>
      <p:tags r:id="rId1"/>
    </p:custDataLst>
    <p:extLst>
      <p:ext uri="{BB962C8B-B14F-4D97-AF65-F5344CB8AC3E}">
        <p14:creationId xmlns:p14="http://schemas.microsoft.com/office/powerpoint/2010/main" val="28363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09592"/>
            <a:ext cx="8184662" cy="826665"/>
          </a:xfrm>
          <a:prstGeom prst="rect">
            <a:avLst/>
          </a:prstGeom>
        </p:spPr>
        <p:txBody>
          <a:bodyPr>
            <a:normAutofit/>
          </a:bodyPr>
          <a:lstStyle>
            <a:lvl1pPr marL="0" indent="0">
              <a:lnSpc>
                <a:spcPct val="90000"/>
              </a:lnSpc>
              <a:buNone/>
              <a:defRPr sz="25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659305" y="1933534"/>
            <a:ext cx="8197114" cy="2598218"/>
          </a:xfrm>
          <a:prstGeom prst="rect">
            <a:avLst/>
          </a:prstGeom>
        </p:spPr>
        <p:txBody>
          <a:bodyPr/>
          <a:lstStyle>
            <a:lvl1pPr marL="285739" indent="-285739">
              <a:buFont typeface="Lucida Grande"/>
              <a:buChar char="&gt;"/>
              <a:defRPr sz="2000" b="0" i="0" baseline="0">
                <a:solidFill>
                  <a:schemeClr val="tx2"/>
                </a:solidFill>
                <a:latin typeface="Open Sans Light"/>
                <a:cs typeface="Open Sans Light"/>
              </a:defRPr>
            </a:lvl1pPr>
            <a:lvl2pPr>
              <a:defRPr sz="1667" b="0" i="0" baseline="0">
                <a:solidFill>
                  <a:schemeClr val="tx2"/>
                </a:solidFill>
                <a:latin typeface="Open Sans Light"/>
                <a:cs typeface="Open Sans Light"/>
              </a:defRPr>
            </a:lvl2pPr>
            <a:lvl3pPr marL="952462" indent="-190492">
              <a:buSzPct val="100000"/>
              <a:buFont typeface="Lucida Grande"/>
              <a:buChar char="&gt;"/>
              <a:defRPr sz="1500" b="0" i="0" baseline="0">
                <a:solidFill>
                  <a:schemeClr val="tx2"/>
                </a:solidFill>
                <a:latin typeface="Open Sans Light"/>
                <a:cs typeface="Open Sans Light"/>
              </a:defRPr>
            </a:lvl3pPr>
            <a:lvl4pPr>
              <a:defRPr sz="1333" b="0" i="0" baseline="0">
                <a:solidFill>
                  <a:schemeClr val="tx2"/>
                </a:solidFill>
                <a:latin typeface="Open Sans Light"/>
                <a:cs typeface="Open Sans Light"/>
              </a:defRPr>
            </a:lvl4pPr>
            <a:lvl5pPr marL="1714431" indent="-190492">
              <a:buFont typeface="Lucida Grande"/>
              <a:buChar char="&gt;"/>
              <a:defRPr sz="1167" b="0" i="0" baseline="0">
                <a:solidFill>
                  <a:schemeClr val="tx2"/>
                </a:solidFill>
                <a:latin typeface="Open Sans Light"/>
                <a:cs typeface="Open Sans Light"/>
              </a:defRPr>
            </a:lvl5pPr>
          </a:lstStyle>
          <a:p>
            <a:pPr lvl="0"/>
            <a:r>
              <a:rPr lang="en-US" dirty="0"/>
              <a:t>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5" name="Picture 4"/>
          <p:cNvPicPr>
            <a:picLocks noChangeAspect="1"/>
          </p:cNvPicPr>
          <p:nvPr userDrawn="1"/>
        </p:nvPicPr>
        <p:blipFill>
          <a:blip r:embed="rId2"/>
          <a:stretch>
            <a:fillRect/>
          </a:stretch>
        </p:blipFill>
        <p:spPr>
          <a:xfrm>
            <a:off x="766764" y="1136257"/>
            <a:ext cx="1103781" cy="80302"/>
          </a:xfrm>
          <a:prstGeom prst="rect">
            <a:avLst/>
          </a:prstGeom>
        </p:spPr>
      </p:pic>
      <p:sp>
        <p:nvSpPr>
          <p:cNvPr id="6" name="Text Placeholder 5"/>
          <p:cNvSpPr>
            <a:spLocks noGrp="1"/>
          </p:cNvSpPr>
          <p:nvPr>
            <p:ph type="body" sz="quarter" idx="12" hasCustomPrompt="1"/>
          </p:nvPr>
        </p:nvSpPr>
        <p:spPr>
          <a:xfrm>
            <a:off x="671757" y="1442223"/>
            <a:ext cx="8184662" cy="342643"/>
          </a:xfrm>
          <a:prstGeom prst="rect">
            <a:avLst/>
          </a:prstGeom>
        </p:spPr>
        <p:txBody>
          <a:bodyPr>
            <a:noAutofit/>
          </a:bodyPr>
          <a:lstStyle>
            <a:lvl1pPr marL="0" indent="0">
              <a:lnSpc>
                <a:spcPct val="90000"/>
              </a:lnSpc>
              <a:buNone/>
              <a:defRPr sz="2000" b="0" i="0" baseline="0">
                <a:solidFill>
                  <a:srgbClr val="33006F"/>
                </a:solidFill>
                <a:latin typeface="Uni Sans Regular"/>
                <a:cs typeface="Uni Sans Regular"/>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9" name="Picture 8"/>
          <p:cNvPicPr>
            <a:picLocks noChangeAspect="1"/>
          </p:cNvPicPr>
          <p:nvPr userDrawn="1"/>
        </p:nvPicPr>
        <p:blipFill>
          <a:blip r:embed="rId3"/>
          <a:stretch>
            <a:fillRect/>
          </a:stretch>
        </p:blipFill>
        <p:spPr>
          <a:xfrm>
            <a:off x="7790289" y="4738970"/>
            <a:ext cx="1371600" cy="772583"/>
          </a:xfrm>
          <a:prstGeom prst="rect">
            <a:avLst/>
          </a:prstGeom>
        </p:spPr>
      </p:pic>
      <p:pic>
        <p:nvPicPr>
          <p:cNvPr id="7" name="Picture 6" descr="AngleBackground_gold_RGB.png"/>
          <p:cNvPicPr>
            <a:picLocks noChangeAspect="1"/>
          </p:cNvPicPr>
          <p:nvPr userDrawn="1"/>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Tree>
    <p:extLst>
      <p:ext uri="{BB962C8B-B14F-4D97-AF65-F5344CB8AC3E}">
        <p14:creationId xmlns:p14="http://schemas.microsoft.com/office/powerpoint/2010/main" val="3072872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358140" y="271869"/>
            <a:ext cx="8498279" cy="864390"/>
          </a:xfrm>
          <a:prstGeom prst="rect">
            <a:avLst/>
          </a:prstGeom>
        </p:spPr>
        <p:txBody>
          <a:bodyPr>
            <a:noAutofit/>
          </a:bodyPr>
          <a:lstStyle>
            <a:lvl1pPr marL="0" indent="0">
              <a:lnSpc>
                <a:spcPct val="90000"/>
              </a:lnSpc>
              <a:buNone/>
              <a:defRPr sz="30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358140" y="1933532"/>
            <a:ext cx="8498279" cy="3175072"/>
          </a:xfrm>
          <a:prstGeom prst="rect">
            <a:avLst/>
          </a:prstGeom>
        </p:spPr>
        <p:txBody>
          <a:bodyPr/>
          <a:lstStyle>
            <a:lvl1pPr marL="238106" indent="-238106">
              <a:buFont typeface="Lucida Grande"/>
              <a:buChar char="&gt;"/>
              <a:defRPr sz="3600" b="0" i="0" baseline="0">
                <a:solidFill>
                  <a:schemeClr val="accent4">
                    <a:lumMod val="10000"/>
                  </a:schemeClr>
                </a:solidFill>
                <a:latin typeface="Open Sans Light"/>
                <a:cs typeface="Open Sans Light"/>
              </a:defRPr>
            </a:lvl1pPr>
            <a:lvl2pPr>
              <a:defRPr sz="3200" b="0" i="0" baseline="0">
                <a:solidFill>
                  <a:srgbClr val="33006F"/>
                </a:solidFill>
                <a:latin typeface="Open Sans Light"/>
                <a:cs typeface="Open Sans Light"/>
              </a:defRPr>
            </a:lvl2pPr>
            <a:lvl3pPr marL="793687" indent="-158737">
              <a:buSzPct val="100000"/>
              <a:buFont typeface="Lucida Grande"/>
              <a:buChar char="&gt;"/>
              <a:defRPr sz="3200" b="0" i="0" baseline="0">
                <a:solidFill>
                  <a:schemeClr val="accent4">
                    <a:lumMod val="10000"/>
                  </a:schemeClr>
                </a:solidFill>
                <a:latin typeface="Open Sans Light"/>
                <a:cs typeface="Open Sans Light"/>
              </a:defRPr>
            </a:lvl3pPr>
            <a:lvl4pPr>
              <a:defRPr sz="3200" b="0" i="0" baseline="0">
                <a:solidFill>
                  <a:schemeClr val="accent4">
                    <a:lumMod val="10000"/>
                  </a:schemeClr>
                </a:solidFill>
                <a:latin typeface="Open Sans Light"/>
                <a:cs typeface="Open Sans Light"/>
              </a:defRPr>
            </a:lvl4pPr>
            <a:lvl5pPr marL="1428635" indent="-158737">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sp>
        <p:nvSpPr>
          <p:cNvPr id="6" name="Text Placeholder 5"/>
          <p:cNvSpPr>
            <a:spLocks noGrp="1"/>
          </p:cNvSpPr>
          <p:nvPr>
            <p:ph type="body" sz="quarter" idx="12" hasCustomPrompt="1"/>
          </p:nvPr>
        </p:nvSpPr>
        <p:spPr>
          <a:xfrm>
            <a:off x="358140" y="1442224"/>
            <a:ext cx="8498279" cy="342643"/>
          </a:xfrm>
          <a:prstGeom prst="rect">
            <a:avLst/>
          </a:prstGeom>
        </p:spPr>
        <p:txBody>
          <a:bodyPr>
            <a:noAutofit/>
          </a:bodyPr>
          <a:lstStyle>
            <a:lvl1pPr marL="0" indent="0">
              <a:lnSpc>
                <a:spcPct val="90000"/>
              </a:lnSpc>
              <a:buNone/>
              <a:defRPr sz="2400" b="0" i="0" baseline="0">
                <a:solidFill>
                  <a:srgbClr val="33006F"/>
                </a:solidFill>
                <a:latin typeface="Uni Sans Regular"/>
                <a:cs typeface="Uni Sans Regular"/>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7" name="Picture 6"/>
          <p:cNvPicPr>
            <a:picLocks noChangeAspect="1"/>
          </p:cNvPicPr>
          <p:nvPr/>
        </p:nvPicPr>
        <p:blipFill>
          <a:blip r:embed="rId3"/>
          <a:stretch>
            <a:fillRect/>
          </a:stretch>
        </p:blipFill>
        <p:spPr>
          <a:xfrm>
            <a:off x="766764" y="1137004"/>
            <a:ext cx="1103781" cy="80301"/>
          </a:xfrm>
          <a:prstGeom prst="rect">
            <a:avLst/>
          </a:prstGeom>
        </p:spPr>
      </p:pic>
      <p:pic>
        <p:nvPicPr>
          <p:cNvPr id="9" name="Picture 8"/>
          <p:cNvPicPr>
            <a:picLocks noChangeAspect="1"/>
          </p:cNvPicPr>
          <p:nvPr/>
        </p:nvPicPr>
        <p:blipFill>
          <a:blip r:embed="rId4"/>
          <a:stretch>
            <a:fillRect/>
          </a:stretch>
        </p:blipFill>
        <p:spPr>
          <a:xfrm>
            <a:off x="7772400" y="4738970"/>
            <a:ext cx="1371600" cy="772583"/>
          </a:xfrm>
          <a:prstGeom prst="rect">
            <a:avLst/>
          </a:prstGeom>
        </p:spPr>
      </p:pic>
      <p:pic>
        <p:nvPicPr>
          <p:cNvPr id="8" name="Picture 7"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spTree>
    <p:custDataLst>
      <p:tags r:id="rId1"/>
    </p:custDataLst>
    <p:extLst>
      <p:ext uri="{BB962C8B-B14F-4D97-AF65-F5344CB8AC3E}">
        <p14:creationId xmlns:p14="http://schemas.microsoft.com/office/powerpoint/2010/main" val="1529917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335280" y="190501"/>
            <a:ext cx="8521139" cy="945758"/>
          </a:xfrm>
          <a:prstGeom prst="rect">
            <a:avLst/>
          </a:prstGeom>
        </p:spPr>
        <p:txBody>
          <a:bodyP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335280" y="1447270"/>
            <a:ext cx="8520235" cy="3467629"/>
          </a:xfrm>
          <a:prstGeom prst="rect">
            <a:avLst/>
          </a:prstGeom>
        </p:spPr>
        <p:txBody>
          <a:bodyPr/>
          <a:lstStyle>
            <a:lvl1pPr marL="238106" indent="-238106">
              <a:buFont typeface="Lucida Grande"/>
              <a:buChar char="&gt;"/>
              <a:defRPr sz="3600" b="0" i="0" baseline="0">
                <a:solidFill>
                  <a:schemeClr val="accent4">
                    <a:lumMod val="10000"/>
                  </a:schemeClr>
                </a:solidFill>
                <a:latin typeface="Open Sans Light"/>
                <a:cs typeface="Open Sans Light"/>
              </a:defRPr>
            </a:lvl1pPr>
            <a:lvl2pPr>
              <a:defRPr sz="3200" b="0" i="0" baseline="0">
                <a:solidFill>
                  <a:srgbClr val="33006F"/>
                </a:solidFill>
                <a:latin typeface="Open Sans Light"/>
                <a:cs typeface="Open Sans Light"/>
              </a:defRPr>
            </a:lvl2pPr>
            <a:lvl3pPr marL="793687" indent="-158737">
              <a:buSzPct val="100000"/>
              <a:buFont typeface="Lucida Grande"/>
              <a:buChar char="&gt;"/>
              <a:defRPr sz="3200" b="0" i="0" baseline="0">
                <a:solidFill>
                  <a:srgbClr val="33006F"/>
                </a:solidFill>
                <a:latin typeface="Open Sans Light"/>
                <a:cs typeface="Open Sans Light"/>
              </a:defRPr>
            </a:lvl3pPr>
            <a:lvl4pPr>
              <a:defRPr sz="3200" b="0" i="0" baseline="0">
                <a:solidFill>
                  <a:srgbClr val="33006F"/>
                </a:solidFill>
                <a:latin typeface="Open Sans Light"/>
                <a:cs typeface="Open Sans Light"/>
              </a:defRPr>
            </a:lvl4pPr>
            <a:lvl5pPr marL="1428635" indent="-158737">
              <a:buFont typeface="Lucida Grande"/>
              <a:buChar char="&gt;"/>
              <a:defRPr sz="3200" b="0" i="0" baseline="0">
                <a:solidFill>
                  <a:srgbClr val="33006F"/>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8" name="Picture 7"/>
          <p:cNvPicPr>
            <a:picLocks noChangeAspect="1"/>
          </p:cNvPicPr>
          <p:nvPr/>
        </p:nvPicPr>
        <p:blipFill>
          <a:blip r:embed="rId3"/>
          <a:stretch>
            <a:fillRect/>
          </a:stretch>
        </p:blipFill>
        <p:spPr>
          <a:xfrm>
            <a:off x="335280" y="1133832"/>
            <a:ext cx="1103781" cy="80301"/>
          </a:xfrm>
          <a:prstGeom prst="rect">
            <a:avLst/>
          </a:prstGeom>
        </p:spPr>
      </p:pic>
      <p:pic>
        <p:nvPicPr>
          <p:cNvPr id="10" name="Picture 9"/>
          <p:cNvPicPr>
            <a:picLocks noChangeAspect="1"/>
          </p:cNvPicPr>
          <p:nvPr/>
        </p:nvPicPr>
        <p:blipFill>
          <a:blip r:embed="rId4"/>
          <a:stretch>
            <a:fillRect/>
          </a:stretch>
        </p:blipFill>
        <p:spPr>
          <a:xfrm>
            <a:off x="7566660" y="4942417"/>
            <a:ext cx="1371600" cy="772583"/>
          </a:xfrm>
          <a:prstGeom prst="rect">
            <a:avLst/>
          </a:prstGeom>
        </p:spPr>
      </p:pic>
      <p:pic>
        <p:nvPicPr>
          <p:cNvPr id="7" name="Picture 6"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spTree>
    <p:custDataLst>
      <p:tags r:id="rId1"/>
    </p:custDataLst>
    <p:extLst>
      <p:ext uri="{BB962C8B-B14F-4D97-AF65-F5344CB8AC3E}">
        <p14:creationId xmlns:p14="http://schemas.microsoft.com/office/powerpoint/2010/main" val="2653199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6" y="1447272"/>
            <a:ext cx="8021637" cy="3693583"/>
          </a:xfrm>
          <a:prstGeom prst="rect">
            <a:avLst/>
          </a:prstGeom>
        </p:spPr>
        <p:txBody>
          <a:bodyPr>
            <a:normAutofit/>
          </a:bodyPr>
          <a:lstStyle>
            <a:lvl1pPr marL="0" indent="0">
              <a:buNone/>
              <a:defRPr sz="1667" b="0" i="0" baseline="0">
                <a:solidFill>
                  <a:srgbClr val="33006F"/>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671757" y="309593"/>
            <a:ext cx="8184662" cy="826665"/>
          </a:xfrm>
          <a:prstGeom prst="rect">
            <a:avLst/>
          </a:prstGeom>
        </p:spPr>
        <p:txBody>
          <a:bodyPr>
            <a:normAutofit/>
          </a:bodyPr>
          <a:lstStyle>
            <a:lvl1pPr marL="0" indent="0">
              <a:lnSpc>
                <a:spcPct val="90000"/>
              </a:lnSpc>
              <a:buNone/>
              <a:defRPr sz="2083"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7" name="Picture 6"/>
          <p:cNvPicPr>
            <a:picLocks noChangeAspect="1"/>
          </p:cNvPicPr>
          <p:nvPr/>
        </p:nvPicPr>
        <p:blipFill>
          <a:blip r:embed="rId3"/>
          <a:stretch>
            <a:fillRect/>
          </a:stretch>
        </p:blipFill>
        <p:spPr>
          <a:xfrm>
            <a:off x="766764" y="1137004"/>
            <a:ext cx="1103781" cy="80301"/>
          </a:xfrm>
          <a:prstGeom prst="rect">
            <a:avLst/>
          </a:prstGeom>
        </p:spPr>
      </p:pic>
      <p:pic>
        <p:nvPicPr>
          <p:cNvPr id="8" name="Picture 7"/>
          <p:cNvPicPr>
            <a:picLocks noChangeAspect="1"/>
          </p:cNvPicPr>
          <p:nvPr/>
        </p:nvPicPr>
        <p:blipFill>
          <a:blip r:embed="rId4"/>
          <a:stretch>
            <a:fillRect/>
          </a:stretch>
        </p:blipFill>
        <p:spPr>
          <a:xfrm>
            <a:off x="7772400" y="4738970"/>
            <a:ext cx="1371600" cy="772583"/>
          </a:xfrm>
          <a:prstGeom prst="rect">
            <a:avLst/>
          </a:prstGeom>
        </p:spPr>
      </p:pic>
      <p:pic>
        <p:nvPicPr>
          <p:cNvPr id="6" name="Picture 5"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spTree>
    <p:custDataLst>
      <p:tags r:id="rId1"/>
    </p:custDataLst>
    <p:extLst>
      <p:ext uri="{BB962C8B-B14F-4D97-AF65-F5344CB8AC3E}">
        <p14:creationId xmlns:p14="http://schemas.microsoft.com/office/powerpoint/2010/main" val="3682700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5575"/>
            <a:ext cx="7886700" cy="2376488"/>
          </a:xfrm>
          <a:prstGeom prst="rect">
            <a:avLst/>
          </a:prstGeom>
        </p:spPr>
        <p:style>
          <a:lnRef idx="2">
            <a:schemeClr val="accent4"/>
          </a:lnRef>
          <a:fillRef idx="1">
            <a:schemeClr val="lt1"/>
          </a:fillRef>
          <a:effectRef idx="0">
            <a:schemeClr val="accent4"/>
          </a:effectRef>
          <a:fontRef idx="none"/>
        </p:style>
        <p:txBody>
          <a:bodyPr anchor="ctr"/>
          <a:lstStyle>
            <a:lvl1pPr>
              <a:defRPr sz="4167">
                <a:latin typeface="Encode Sans Normal Black" panose="02000000000000000000" pitchFamily="2" charset="0"/>
              </a:defRPr>
            </a:lvl1pPr>
          </a:lstStyle>
          <a:p>
            <a:r>
              <a:rPr lang="en-US" smtClean="0"/>
              <a:t>Click to edit Master title style</a:t>
            </a:r>
            <a:endParaRPr lang="en-US"/>
          </a:p>
        </p:txBody>
      </p:sp>
      <p:sp>
        <p:nvSpPr>
          <p:cNvPr id="3" name="Text Placeholder 2"/>
          <p:cNvSpPr>
            <a:spLocks noGrp="1"/>
          </p:cNvSpPr>
          <p:nvPr>
            <p:ph type="body" idx="1"/>
          </p:nvPr>
        </p:nvSpPr>
        <p:spPr>
          <a:xfrm>
            <a:off x="623888" y="3824288"/>
            <a:ext cx="7886700" cy="1250950"/>
          </a:xfrm>
          <a:prstGeom prst="rect">
            <a:avLst/>
          </a:prstGeom>
        </p:spPr>
        <p:txBody>
          <a:bodyPr/>
          <a:lstStyle>
            <a:lvl1pPr marL="0" indent="0">
              <a:buNone/>
              <a:defRPr sz="300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smtClean="0"/>
              <a:t>Edit Master text styles</a:t>
            </a:r>
          </a:p>
        </p:txBody>
      </p:sp>
    </p:spTree>
    <p:custDataLst>
      <p:tags r:id="rId1"/>
    </p:custDataLst>
    <p:extLst>
      <p:ext uri="{BB962C8B-B14F-4D97-AF65-F5344CB8AC3E}">
        <p14:creationId xmlns:p14="http://schemas.microsoft.com/office/powerpoint/2010/main" val="71478419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iscussion Title">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6" name="Text Placeholder 5"/>
          <p:cNvSpPr>
            <a:spLocks noGrp="1"/>
          </p:cNvSpPr>
          <p:nvPr>
            <p:ph type="body" sz="quarter" idx="10" hasCustomPrompt="1"/>
          </p:nvPr>
        </p:nvSpPr>
        <p:spPr>
          <a:xfrm>
            <a:off x="671756" y="1064808"/>
            <a:ext cx="7565463" cy="2582123"/>
          </a:xfrm>
          <a:prstGeom prst="rect">
            <a:avLst/>
          </a:prstGeom>
          <a:ln>
            <a:noFill/>
          </a:ln>
        </p:spPr>
        <p:txBody>
          <a:bodyPr>
            <a:noAutofit/>
          </a:bodyPr>
          <a:lstStyle>
            <a:lvl1pPr marL="0" indent="0" algn="ctr">
              <a:lnSpc>
                <a:spcPct val="100000"/>
              </a:lnSpc>
              <a:buNone/>
              <a:defRPr sz="5000" b="0" i="0" baseline="0">
                <a:solidFill>
                  <a:schemeClr val="tx1"/>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p:nvPicPr>
        <p:blipFill>
          <a:blip r:embed="rId4"/>
          <a:stretch>
            <a:fillRect/>
          </a:stretch>
        </p:blipFill>
        <p:spPr>
          <a:xfrm>
            <a:off x="779463" y="3646931"/>
            <a:ext cx="1600200" cy="11641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463" y="830281"/>
            <a:ext cx="2532888" cy="234527"/>
          </a:xfrm>
          <a:prstGeom prst="rect">
            <a:avLst/>
          </a:prstGeom>
        </p:spPr>
      </p:pic>
    </p:spTree>
    <p:custDataLst>
      <p:tags r:id="rId1"/>
    </p:custDataLst>
    <p:extLst>
      <p:ext uri="{BB962C8B-B14F-4D97-AF65-F5344CB8AC3E}">
        <p14:creationId xmlns:p14="http://schemas.microsoft.com/office/powerpoint/2010/main" val="30459576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scussion">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3" name="Text Placeholder 5"/>
          <p:cNvSpPr>
            <a:spLocks noGrp="1"/>
          </p:cNvSpPr>
          <p:nvPr>
            <p:ph type="body" sz="quarter" idx="10" hasCustomPrompt="1"/>
          </p:nvPr>
        </p:nvSpPr>
        <p:spPr>
          <a:xfrm>
            <a:off x="251460" y="83820"/>
            <a:ext cx="8679180" cy="1133485"/>
          </a:xfrm>
          <a:prstGeom prst="rect">
            <a:avLst/>
          </a:prstGeom>
        </p:spPr>
        <p:txBody>
          <a:bodyPr anchor="ctr">
            <a:noAutofit/>
          </a:bodyPr>
          <a:lstStyle>
            <a:lvl1pPr marL="0" indent="0" algn="ctr">
              <a:lnSpc>
                <a:spcPct val="90000"/>
              </a:lnSpc>
              <a:buNone/>
              <a:defRPr sz="4000" b="0" i="0" baseline="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40 PT.)</a:t>
            </a:r>
            <a:endParaRPr lang="en-US" dirty="0"/>
          </a:p>
        </p:txBody>
      </p:sp>
      <p:sp>
        <p:nvSpPr>
          <p:cNvPr id="6" name="Text Placeholder 9"/>
          <p:cNvSpPr>
            <a:spLocks noGrp="1"/>
          </p:cNvSpPr>
          <p:nvPr>
            <p:ph type="body" sz="quarter" idx="11" hasCustomPrompt="1"/>
          </p:nvPr>
        </p:nvSpPr>
        <p:spPr>
          <a:xfrm>
            <a:off x="251460" y="1447271"/>
            <a:ext cx="8679180" cy="3346248"/>
          </a:xfrm>
          <a:prstGeom prst="rect">
            <a:avLst/>
          </a:prstGeom>
        </p:spPr>
        <p:txBody>
          <a:bodyPr/>
          <a:lstStyle>
            <a:lvl1pPr marL="0" indent="0">
              <a:buFont typeface="Lucida Grande"/>
              <a:buNone/>
              <a:defRPr sz="3600" b="0" i="0" baseline="0">
                <a:solidFill>
                  <a:srgbClr val="33006F"/>
                </a:solidFill>
                <a:latin typeface="Open Sans Light"/>
                <a:cs typeface="Open Sans Light"/>
              </a:defRPr>
            </a:lvl1pPr>
            <a:lvl2pPr>
              <a:defRPr sz="3200" b="0" i="0" baseline="0">
                <a:solidFill>
                  <a:schemeClr val="accent4">
                    <a:lumMod val="10000"/>
                  </a:schemeClr>
                </a:solidFill>
                <a:latin typeface="Open Sans Light"/>
                <a:cs typeface="Open Sans Light"/>
              </a:defRPr>
            </a:lvl2pPr>
            <a:lvl3pPr marL="793687" indent="-158737">
              <a:buSzPct val="100000"/>
              <a:buFont typeface="Lucida Grande"/>
              <a:buChar char="&gt;"/>
              <a:defRPr sz="3200" b="0" i="0" baseline="0">
                <a:solidFill>
                  <a:schemeClr val="accent4">
                    <a:lumMod val="10000"/>
                  </a:schemeClr>
                </a:solidFill>
                <a:latin typeface="Open Sans Light"/>
                <a:cs typeface="Open Sans Light"/>
              </a:defRPr>
            </a:lvl3pPr>
            <a:lvl4pPr>
              <a:defRPr sz="3200" b="0" i="0" baseline="0">
                <a:solidFill>
                  <a:schemeClr val="accent4">
                    <a:lumMod val="10000"/>
                  </a:schemeClr>
                </a:solidFill>
                <a:latin typeface="Open Sans Light"/>
                <a:cs typeface="Open Sans Light"/>
              </a:defRPr>
            </a:lvl4pPr>
            <a:lvl5pPr marL="1428635" indent="-158737">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8" name="Picture 7"/>
          <p:cNvPicPr>
            <a:picLocks noChangeAspect="1"/>
          </p:cNvPicPr>
          <p:nvPr/>
        </p:nvPicPr>
        <p:blipFill>
          <a:blip r:embed="rId4"/>
          <a:stretch>
            <a:fillRect/>
          </a:stretch>
        </p:blipFill>
        <p:spPr>
          <a:xfrm>
            <a:off x="766764" y="1137004"/>
            <a:ext cx="1103781" cy="80301"/>
          </a:xfrm>
          <a:prstGeom prst="rect">
            <a:avLst/>
          </a:prstGeom>
        </p:spPr>
      </p:pic>
    </p:spTree>
    <p:custDataLst>
      <p:tags r:id="rId1"/>
    </p:custDataLst>
    <p:extLst>
      <p:ext uri="{BB962C8B-B14F-4D97-AF65-F5344CB8AC3E}">
        <p14:creationId xmlns:p14="http://schemas.microsoft.com/office/powerpoint/2010/main" val="20739382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losing Title">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pic>
        <p:nvPicPr>
          <p:cNvPr id="9" name="Picture 8"/>
          <p:cNvPicPr>
            <a:picLocks noChangeAspect="1"/>
          </p:cNvPicPr>
          <p:nvPr/>
        </p:nvPicPr>
        <p:blipFill>
          <a:blip r:embed="rId4">
            <a:lum bright="100000"/>
            <a:extLst>
              <a:ext uri="{28A0092B-C50C-407E-A947-70E740481C1C}">
                <a14:useLocalDpi xmlns:a14="http://schemas.microsoft.com/office/drawing/2010/main" val="0"/>
              </a:ext>
            </a:extLst>
          </a:blip>
          <a:stretch>
            <a:fillRect/>
          </a:stretch>
        </p:blipFill>
        <p:spPr>
          <a:xfrm>
            <a:off x="747184" y="5295196"/>
            <a:ext cx="2464308" cy="228177"/>
          </a:xfrm>
          <a:prstGeom prst="rect">
            <a:avLst/>
          </a:prstGeom>
        </p:spPr>
      </p:pic>
      <p:sp>
        <p:nvSpPr>
          <p:cNvPr id="6" name="Text Placeholder 5"/>
          <p:cNvSpPr>
            <a:spLocks noGrp="1"/>
          </p:cNvSpPr>
          <p:nvPr>
            <p:ph type="body" sz="quarter" idx="10" hasCustomPrompt="1"/>
          </p:nvPr>
        </p:nvSpPr>
        <p:spPr>
          <a:xfrm>
            <a:off x="914400" y="929641"/>
            <a:ext cx="7330440" cy="2378270"/>
          </a:xfrm>
          <a:prstGeom prst="rect">
            <a:avLst/>
          </a:prstGeom>
        </p:spPr>
        <p:txBody>
          <a:bodyPr anchor="ctr">
            <a:noAutofit/>
          </a:bodyPr>
          <a:lstStyle>
            <a:lvl1pPr marL="0" indent="0" algn="ctr">
              <a:lnSpc>
                <a:spcPct val="100000"/>
              </a:lnSpc>
              <a:buNone/>
              <a:defRPr sz="5000" b="0" i="0" baseline="0">
                <a:solidFill>
                  <a:srgbClr val="E8D3A2"/>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p:nvPicPr>
        <p:blipFill>
          <a:blip r:embed="rId5"/>
          <a:stretch>
            <a:fillRect/>
          </a:stretch>
        </p:blipFill>
        <p:spPr>
          <a:xfrm>
            <a:off x="779463" y="3311651"/>
            <a:ext cx="1600200" cy="116417"/>
          </a:xfrm>
          <a:prstGeom prst="rect">
            <a:avLst/>
          </a:prstGeom>
        </p:spPr>
      </p:pic>
      <p:sp>
        <p:nvSpPr>
          <p:cNvPr id="7" name="Text Placeholder 6"/>
          <p:cNvSpPr>
            <a:spLocks noGrp="1"/>
          </p:cNvSpPr>
          <p:nvPr>
            <p:ph type="body" sz="quarter" idx="11" hasCustomPrompt="1"/>
          </p:nvPr>
        </p:nvSpPr>
        <p:spPr>
          <a:xfrm>
            <a:off x="914400" y="3696796"/>
            <a:ext cx="7399020" cy="890588"/>
          </a:xfrm>
          <a:prstGeom prst="rect">
            <a:avLst/>
          </a:prstGeom>
        </p:spPr>
        <p:txBody>
          <a:bodyPr anchor="ctr"/>
          <a:lstStyle>
            <a:lvl1pPr marL="0" indent="0" algn="ctr">
              <a:buNone/>
              <a:defRPr sz="3200"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Open Sans Subtitle, 32 pt.</a:t>
            </a:r>
            <a:endParaRPr lang="en-US" dirty="0"/>
          </a:p>
        </p:txBody>
      </p:sp>
    </p:spTree>
    <p:custDataLst>
      <p:tags r:id="rId1"/>
    </p:custDataLst>
    <p:extLst>
      <p:ext uri="{BB962C8B-B14F-4D97-AF65-F5344CB8AC3E}">
        <p14:creationId xmlns:p14="http://schemas.microsoft.com/office/powerpoint/2010/main" val="20126817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Header + Content">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3" name="Text Placeholder 5"/>
          <p:cNvSpPr>
            <a:spLocks noGrp="1"/>
          </p:cNvSpPr>
          <p:nvPr>
            <p:ph type="body" sz="quarter" idx="10" hasCustomPrompt="1"/>
          </p:nvPr>
        </p:nvSpPr>
        <p:spPr>
          <a:xfrm>
            <a:off x="327660" y="167641"/>
            <a:ext cx="8528759" cy="968617"/>
          </a:xfrm>
          <a:prstGeom prst="rect">
            <a:avLst/>
          </a:prstGeom>
        </p:spPr>
        <p:txBody>
          <a:bodyPr anchor="ctr">
            <a:noAutofit/>
          </a:bodyPr>
          <a:lstStyle>
            <a:lvl1pPr marL="0" indent="0">
              <a:lnSpc>
                <a:spcPct val="90000"/>
              </a:lnSpc>
              <a:buNone/>
              <a:defRPr sz="3600" b="0" i="0" baseline="0">
                <a:solidFill>
                  <a:srgbClr val="E8D3A2"/>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327660" y="1447270"/>
            <a:ext cx="8528759" cy="3507607"/>
          </a:xfrm>
          <a:prstGeom prst="rect">
            <a:avLst/>
          </a:prstGeom>
        </p:spPr>
        <p:txBody>
          <a:bodyPr/>
          <a:lstStyle>
            <a:lvl1pPr marL="238106" indent="-238106">
              <a:buFont typeface="Lucida Grande"/>
              <a:buChar char="&gt;"/>
              <a:defRPr sz="3600" b="0" i="0" baseline="0">
                <a:solidFill>
                  <a:schemeClr val="tx1"/>
                </a:solidFill>
                <a:latin typeface="Open Sans Light"/>
                <a:cs typeface="Open Sans Light"/>
              </a:defRPr>
            </a:lvl1pPr>
            <a:lvl2pPr>
              <a:defRPr sz="3200" b="0" i="0" baseline="0">
                <a:solidFill>
                  <a:schemeClr val="tx1"/>
                </a:solidFill>
                <a:latin typeface="Open Sans Light"/>
                <a:cs typeface="Open Sans Light"/>
              </a:defRPr>
            </a:lvl2pPr>
            <a:lvl3pPr marL="793687" indent="-158737">
              <a:buSzPct val="100000"/>
              <a:buFont typeface="Lucida Grande"/>
              <a:buChar char="&gt;"/>
              <a:defRPr sz="3200" b="0" i="0" baseline="0">
                <a:solidFill>
                  <a:schemeClr val="tx1"/>
                </a:solidFill>
                <a:latin typeface="Open Sans Light"/>
                <a:cs typeface="Open Sans Light"/>
              </a:defRPr>
            </a:lvl3pPr>
            <a:lvl4pPr>
              <a:defRPr sz="3200" b="0" i="0" baseline="0">
                <a:solidFill>
                  <a:schemeClr val="tx1"/>
                </a:solidFill>
                <a:latin typeface="Open Sans Light"/>
                <a:cs typeface="Open Sans Light"/>
              </a:defRPr>
            </a:lvl4pPr>
            <a:lvl5pPr marL="1428635" indent="-158737">
              <a:buFont typeface="Lucida Grande"/>
              <a:buChar char="&gt;"/>
              <a:defRPr sz="3200" b="0" i="0" baseline="0">
                <a:solidFill>
                  <a:schemeClr val="tx1"/>
                </a:solidFill>
                <a:latin typeface="Open Sans Light"/>
                <a:cs typeface="Open Sans Light"/>
              </a:defRPr>
            </a:lvl5pPr>
          </a:lstStyle>
          <a:p>
            <a:pPr lvl="0"/>
            <a:r>
              <a:rPr lang="en-US" dirty="0" smtClean="0"/>
              <a:t>Bulleted 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p:nvPicPr>
        <p:blipFill>
          <a:blip r:embed="rId4"/>
          <a:stretch>
            <a:fillRect/>
          </a:stretch>
        </p:blipFill>
        <p:spPr>
          <a:xfrm>
            <a:off x="766764" y="1137004"/>
            <a:ext cx="1103781" cy="80301"/>
          </a:xfrm>
          <a:prstGeom prst="rect">
            <a:avLst/>
          </a:prstGeom>
        </p:spPr>
      </p:pic>
    </p:spTree>
    <p:custDataLst>
      <p:tags r:id="rId1"/>
    </p:custDataLst>
    <p:extLst>
      <p:ext uri="{BB962C8B-B14F-4D97-AF65-F5344CB8AC3E}">
        <p14:creationId xmlns:p14="http://schemas.microsoft.com/office/powerpoint/2010/main" val="1236325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09592"/>
            <a:ext cx="8184662" cy="826665"/>
          </a:xfrm>
          <a:prstGeom prst="rect">
            <a:avLst/>
          </a:prstGeom>
        </p:spPr>
        <p:txBody>
          <a:bodyPr>
            <a:normAutofit/>
          </a:bodyPr>
          <a:lstStyle>
            <a:lvl1pPr marL="0" indent="0">
              <a:lnSpc>
                <a:spcPct val="90000"/>
              </a:lnSpc>
              <a:buNone/>
              <a:defRPr sz="25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447272"/>
            <a:ext cx="8196210" cy="3084480"/>
          </a:xfrm>
          <a:prstGeom prst="rect">
            <a:avLst/>
          </a:prstGeom>
        </p:spPr>
        <p:txBody>
          <a:bodyPr/>
          <a:lstStyle>
            <a:lvl1pPr marL="285739" indent="-285739">
              <a:buFont typeface="Lucida Grande"/>
              <a:buChar char="&gt;"/>
              <a:defRPr sz="2000" b="0" i="0" baseline="0">
                <a:solidFill>
                  <a:schemeClr val="accent1"/>
                </a:solidFill>
                <a:latin typeface="Open Sans Light"/>
                <a:cs typeface="Open Sans Light"/>
              </a:defRPr>
            </a:lvl1pPr>
            <a:lvl2pPr>
              <a:defRPr sz="1667" b="0" i="0" baseline="0">
                <a:solidFill>
                  <a:schemeClr val="accent1"/>
                </a:solidFill>
                <a:latin typeface="Open Sans Light"/>
                <a:cs typeface="Open Sans Light"/>
              </a:defRPr>
            </a:lvl2pPr>
            <a:lvl3pPr marL="952462" indent="-190492">
              <a:buSzPct val="100000"/>
              <a:buFont typeface="Lucida Grande"/>
              <a:buChar char="&gt;"/>
              <a:defRPr sz="1500" b="0" i="0" baseline="0">
                <a:solidFill>
                  <a:schemeClr val="accent1"/>
                </a:solidFill>
                <a:latin typeface="Open Sans Light"/>
                <a:cs typeface="Open Sans Light"/>
              </a:defRPr>
            </a:lvl3pPr>
            <a:lvl4pPr>
              <a:defRPr sz="1333" b="0" i="0" baseline="0">
                <a:solidFill>
                  <a:schemeClr val="accent1"/>
                </a:solidFill>
                <a:latin typeface="Open Sans Light"/>
                <a:cs typeface="Open Sans Light"/>
              </a:defRPr>
            </a:lvl4pPr>
            <a:lvl5pPr marL="1714431" indent="-190492">
              <a:buFont typeface="Lucida Grande"/>
              <a:buChar char="&gt;"/>
              <a:defRPr sz="1167" b="0" i="0" baseline="0">
                <a:solidFill>
                  <a:schemeClr val="accent1"/>
                </a:solidFill>
                <a:latin typeface="Open Sans Light"/>
                <a:cs typeface="Open Sans Light"/>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7" name="Picture 6"/>
          <p:cNvPicPr>
            <a:picLocks noChangeAspect="1"/>
          </p:cNvPicPr>
          <p:nvPr userDrawn="1"/>
        </p:nvPicPr>
        <p:blipFill>
          <a:blip r:embed="rId2"/>
          <a:stretch>
            <a:fillRect/>
          </a:stretch>
        </p:blipFill>
        <p:spPr>
          <a:xfrm>
            <a:off x="766764" y="1136257"/>
            <a:ext cx="1103781" cy="80302"/>
          </a:xfrm>
          <a:prstGeom prst="rect">
            <a:avLst/>
          </a:prstGeom>
        </p:spPr>
      </p:pic>
      <p:pic>
        <p:nvPicPr>
          <p:cNvPr id="10" name="Picture 9"/>
          <p:cNvPicPr>
            <a:picLocks noChangeAspect="1"/>
          </p:cNvPicPr>
          <p:nvPr userDrawn="1"/>
        </p:nvPicPr>
        <p:blipFill>
          <a:blip r:embed="rId3"/>
          <a:stretch>
            <a:fillRect/>
          </a:stretch>
        </p:blipFill>
        <p:spPr>
          <a:xfrm>
            <a:off x="7790289" y="4738970"/>
            <a:ext cx="1371600" cy="772583"/>
          </a:xfrm>
          <a:prstGeom prst="rect">
            <a:avLst/>
          </a:prstGeom>
        </p:spPr>
      </p:pic>
      <p:pic>
        <p:nvPicPr>
          <p:cNvPr id="8" name="Picture 7" descr="AngleBackground_gold_RGB.png"/>
          <p:cNvPicPr>
            <a:picLocks noChangeAspect="1"/>
          </p:cNvPicPr>
          <p:nvPr userDrawn="1"/>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Tree>
    <p:extLst>
      <p:ext uri="{BB962C8B-B14F-4D97-AF65-F5344CB8AC3E}">
        <p14:creationId xmlns:p14="http://schemas.microsoft.com/office/powerpoint/2010/main" val="145022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4" y="1447271"/>
            <a:ext cx="8021637" cy="3047213"/>
          </a:xfrm>
          <a:prstGeom prst="rect">
            <a:avLst/>
          </a:prstGeom>
        </p:spPr>
        <p:txBody>
          <a:bodyPr>
            <a:normAutofit/>
          </a:bodyPr>
          <a:lstStyle>
            <a:lvl1pPr marL="0" indent="0">
              <a:buNone/>
              <a:defRPr sz="2000" b="0" i="0" baseline="0">
                <a:solidFill>
                  <a:srgbClr val="999999"/>
                </a:solidFill>
                <a:latin typeface="Open Sans Light"/>
                <a:cs typeface="Open Sans Light"/>
              </a:defRPr>
            </a:lvl1pPr>
          </a:lstStyle>
          <a:p>
            <a:r>
              <a:rPr lang="en-US" dirty="0"/>
              <a:t>Graphic Here</a:t>
            </a:r>
          </a:p>
        </p:txBody>
      </p:sp>
      <p:sp>
        <p:nvSpPr>
          <p:cNvPr id="13" name="Text Placeholder 5"/>
          <p:cNvSpPr>
            <a:spLocks noGrp="1"/>
          </p:cNvSpPr>
          <p:nvPr>
            <p:ph type="body" sz="quarter" idx="10" hasCustomPrompt="1"/>
          </p:nvPr>
        </p:nvSpPr>
        <p:spPr>
          <a:xfrm>
            <a:off x="671757" y="309592"/>
            <a:ext cx="8184662" cy="826665"/>
          </a:xfrm>
          <a:prstGeom prst="rect">
            <a:avLst/>
          </a:prstGeom>
        </p:spPr>
        <p:txBody>
          <a:bodyPr>
            <a:normAutofit/>
          </a:bodyPr>
          <a:lstStyle>
            <a:lvl1pPr marL="0" indent="0">
              <a:lnSpc>
                <a:spcPct val="90000"/>
              </a:lnSpc>
              <a:buNone/>
              <a:defRPr sz="25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17" name="Picture 16"/>
          <p:cNvPicPr>
            <a:picLocks noChangeAspect="1"/>
          </p:cNvPicPr>
          <p:nvPr userDrawn="1"/>
        </p:nvPicPr>
        <p:blipFill>
          <a:blip r:embed="rId2"/>
          <a:stretch>
            <a:fillRect/>
          </a:stretch>
        </p:blipFill>
        <p:spPr>
          <a:xfrm>
            <a:off x="766764" y="1136257"/>
            <a:ext cx="1103781" cy="80302"/>
          </a:xfrm>
          <a:prstGeom prst="rect">
            <a:avLst/>
          </a:prstGeom>
        </p:spPr>
      </p:pic>
      <p:pic>
        <p:nvPicPr>
          <p:cNvPr id="7" name="Picture 6"/>
          <p:cNvPicPr>
            <a:picLocks noChangeAspect="1"/>
          </p:cNvPicPr>
          <p:nvPr userDrawn="1"/>
        </p:nvPicPr>
        <p:blipFill>
          <a:blip r:embed="rId3"/>
          <a:stretch>
            <a:fillRect/>
          </a:stretch>
        </p:blipFill>
        <p:spPr>
          <a:xfrm>
            <a:off x="7790289" y="4738970"/>
            <a:ext cx="1371600" cy="772583"/>
          </a:xfrm>
          <a:prstGeom prst="rect">
            <a:avLst/>
          </a:prstGeom>
        </p:spPr>
      </p:pic>
      <p:pic>
        <p:nvPicPr>
          <p:cNvPr id="6" name="Picture 5" descr="AngleBackground_gold_RGB.png"/>
          <p:cNvPicPr>
            <a:picLocks noChangeAspect="1"/>
          </p:cNvPicPr>
          <p:nvPr userDrawn="1"/>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Tree>
    <p:extLst>
      <p:ext uri="{BB962C8B-B14F-4D97-AF65-F5344CB8AC3E}">
        <p14:creationId xmlns:p14="http://schemas.microsoft.com/office/powerpoint/2010/main" val="248955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578340"/>
            <a:ext cx="6972300" cy="2201463"/>
          </a:xfrm>
          <a:prstGeom prst="rect">
            <a:avLst/>
          </a:prstGeom>
        </p:spPr>
        <p:txBody>
          <a:bodyPr>
            <a:normAutofit/>
          </a:bodyPr>
          <a:lstStyle>
            <a:lvl1pPr marL="0" indent="0">
              <a:lnSpc>
                <a:spcPct val="100000"/>
              </a:lnSpc>
              <a:buNone/>
              <a:defRPr sz="4167" b="0" i="0" baseline="0">
                <a:solidFill>
                  <a:schemeClr val="tx1"/>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4" name="Picture 3"/>
          <p:cNvPicPr>
            <a:picLocks noChangeAspect="1"/>
          </p:cNvPicPr>
          <p:nvPr userDrawn="1"/>
        </p:nvPicPr>
        <p:blipFill>
          <a:blip r:embed="rId2"/>
          <a:stretch>
            <a:fillRect/>
          </a:stretch>
        </p:blipFill>
        <p:spPr>
          <a:xfrm>
            <a:off x="7772400" y="4738970"/>
            <a:ext cx="1371600" cy="772583"/>
          </a:xfrm>
          <a:prstGeom prst="rect">
            <a:avLst/>
          </a:prstGeom>
        </p:spPr>
      </p:pic>
      <p:pic>
        <p:nvPicPr>
          <p:cNvPr id="6" name="Picture 5"/>
          <p:cNvPicPr>
            <a:picLocks noChangeAspect="1"/>
          </p:cNvPicPr>
          <p:nvPr userDrawn="1"/>
        </p:nvPicPr>
        <p:blipFill>
          <a:blip r:embed="rId3"/>
          <a:stretch>
            <a:fillRect/>
          </a:stretch>
        </p:blipFill>
        <p:spPr>
          <a:xfrm>
            <a:off x="779463" y="3920000"/>
            <a:ext cx="1600200" cy="116417"/>
          </a:xfrm>
          <a:prstGeom prst="rect">
            <a:avLst/>
          </a:prstGeom>
        </p:spPr>
      </p:pic>
      <p:pic>
        <p:nvPicPr>
          <p:cNvPr id="7" name="Picture 6" descr="AngleBackground_gold_RGB.png"/>
          <p:cNvPicPr>
            <a:picLocks noChangeAspect="1"/>
          </p:cNvPicPr>
          <p:nvPr userDrawn="1"/>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4"/>
            <a:ext cx="9342553" cy="441201"/>
          </a:xfrm>
          <a:prstGeom prst="rect">
            <a:avLst/>
          </a:prstGeom>
        </p:spPr>
      </p:pic>
      <p:pic>
        <p:nvPicPr>
          <p:cNvPr id="9" name="Picture 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9463" y="830280"/>
            <a:ext cx="2532888" cy="234527"/>
          </a:xfrm>
          <a:prstGeom prst="rect">
            <a:avLst/>
          </a:prstGeom>
        </p:spPr>
      </p:pic>
    </p:spTree>
    <p:extLst>
      <p:ext uri="{BB962C8B-B14F-4D97-AF65-F5344CB8AC3E}">
        <p14:creationId xmlns:p14="http://schemas.microsoft.com/office/powerpoint/2010/main" val="4244211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578340"/>
            <a:ext cx="6972300" cy="2201463"/>
          </a:xfrm>
          <a:prstGeom prst="rect">
            <a:avLst/>
          </a:prstGeom>
        </p:spPr>
        <p:txBody>
          <a:bodyPr>
            <a:normAutofit/>
          </a:bodyPr>
          <a:lstStyle>
            <a:lvl1pPr marL="0" indent="0">
              <a:lnSpc>
                <a:spcPct val="100000"/>
              </a:lnSpc>
              <a:buNone/>
              <a:defRPr sz="4167" b="0" i="0" baseline="0">
                <a:solidFill>
                  <a:schemeClr val="tx1"/>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4" name="Picture 3"/>
          <p:cNvPicPr>
            <a:picLocks noChangeAspect="1"/>
          </p:cNvPicPr>
          <p:nvPr userDrawn="1"/>
        </p:nvPicPr>
        <p:blipFill>
          <a:blip r:embed="rId2"/>
          <a:stretch>
            <a:fillRect/>
          </a:stretch>
        </p:blipFill>
        <p:spPr>
          <a:xfrm>
            <a:off x="7772400" y="4738970"/>
            <a:ext cx="1371600" cy="772583"/>
          </a:xfrm>
          <a:prstGeom prst="rect">
            <a:avLst/>
          </a:prstGeom>
        </p:spPr>
      </p:pic>
      <p:pic>
        <p:nvPicPr>
          <p:cNvPr id="6" name="Picture 5"/>
          <p:cNvPicPr>
            <a:picLocks noChangeAspect="1"/>
          </p:cNvPicPr>
          <p:nvPr userDrawn="1"/>
        </p:nvPicPr>
        <p:blipFill>
          <a:blip r:embed="rId3"/>
          <a:stretch>
            <a:fillRect/>
          </a:stretch>
        </p:blipFill>
        <p:spPr>
          <a:xfrm>
            <a:off x="779463" y="3920000"/>
            <a:ext cx="1600200" cy="116417"/>
          </a:xfrm>
          <a:prstGeom prst="rect">
            <a:avLst/>
          </a:prstGeom>
        </p:spPr>
      </p:pic>
      <p:pic>
        <p:nvPicPr>
          <p:cNvPr id="7" name="Picture 6" descr="AngleBackground_gold_RGB.png"/>
          <p:cNvPicPr>
            <a:picLocks noChangeAspect="1"/>
          </p:cNvPicPr>
          <p:nvPr userDrawn="1"/>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4"/>
            <a:ext cx="9342553" cy="441201"/>
          </a:xfrm>
          <a:prstGeom prst="rect">
            <a:avLst/>
          </a:prstGeom>
        </p:spPr>
      </p:pic>
      <p:pic>
        <p:nvPicPr>
          <p:cNvPr id="9" name="Picture 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9463" y="830280"/>
            <a:ext cx="2532888" cy="234527"/>
          </a:xfrm>
          <a:prstGeom prst="rect">
            <a:avLst/>
          </a:prstGeom>
        </p:spPr>
      </p:pic>
    </p:spTree>
    <p:extLst>
      <p:ext uri="{BB962C8B-B14F-4D97-AF65-F5344CB8AC3E}">
        <p14:creationId xmlns:p14="http://schemas.microsoft.com/office/powerpoint/2010/main" val="3029503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09592"/>
            <a:ext cx="8184662" cy="826665"/>
          </a:xfrm>
          <a:prstGeom prst="rect">
            <a:avLst/>
          </a:prstGeom>
        </p:spPr>
        <p:txBody>
          <a:bodyPr>
            <a:normAutofit/>
          </a:bodyPr>
          <a:lstStyle>
            <a:lvl1pPr marL="0" indent="0">
              <a:lnSpc>
                <a:spcPct val="90000"/>
              </a:lnSpc>
              <a:buNone/>
              <a:defRPr sz="25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4" name="Text Placeholder 9"/>
          <p:cNvSpPr>
            <a:spLocks noGrp="1"/>
          </p:cNvSpPr>
          <p:nvPr>
            <p:ph type="body" sz="quarter" idx="11" hasCustomPrompt="1"/>
          </p:nvPr>
        </p:nvSpPr>
        <p:spPr>
          <a:xfrm>
            <a:off x="659305" y="1933532"/>
            <a:ext cx="8197114" cy="3175072"/>
          </a:xfrm>
          <a:prstGeom prst="rect">
            <a:avLst/>
          </a:prstGeom>
        </p:spPr>
        <p:txBody>
          <a:bodyPr/>
          <a:lstStyle>
            <a:lvl1pPr marL="285739" indent="-285739">
              <a:buFont typeface="Lucida Grande"/>
              <a:buChar char="&gt;"/>
              <a:defRPr sz="2000" b="0" i="0" baseline="0">
                <a:solidFill>
                  <a:schemeClr val="accent1"/>
                </a:solidFill>
                <a:latin typeface="Open Sans Light"/>
                <a:cs typeface="Open Sans Light"/>
              </a:defRPr>
            </a:lvl1pPr>
            <a:lvl2pPr>
              <a:defRPr sz="1667" b="0" i="0" baseline="0">
                <a:solidFill>
                  <a:schemeClr val="accent1"/>
                </a:solidFill>
                <a:latin typeface="Open Sans Light"/>
                <a:cs typeface="Open Sans Light"/>
              </a:defRPr>
            </a:lvl2pPr>
            <a:lvl3pPr marL="952462" indent="-190492">
              <a:buSzPct val="100000"/>
              <a:buFont typeface="Lucida Grande"/>
              <a:buChar char="&gt;"/>
              <a:defRPr sz="1500" b="0" i="0" baseline="0">
                <a:solidFill>
                  <a:schemeClr val="accent1"/>
                </a:solidFill>
                <a:latin typeface="Open Sans Light"/>
                <a:cs typeface="Open Sans Light"/>
              </a:defRPr>
            </a:lvl3pPr>
            <a:lvl4pPr>
              <a:defRPr sz="1333" b="0" i="0" baseline="0">
                <a:solidFill>
                  <a:schemeClr val="accent1"/>
                </a:solidFill>
                <a:latin typeface="Open Sans Light"/>
                <a:cs typeface="Open Sans Light"/>
              </a:defRPr>
            </a:lvl4pPr>
            <a:lvl5pPr marL="1714431" indent="-190492">
              <a:buFont typeface="Lucida Grande"/>
              <a:buChar char="&gt;"/>
              <a:defRPr sz="1167" b="0" i="0" baseline="0">
                <a:solidFill>
                  <a:schemeClr val="accent1"/>
                </a:solidFill>
                <a:latin typeface="Open Sans Light"/>
                <a:cs typeface="Open Sans Light"/>
              </a:defRPr>
            </a:lvl5pPr>
          </a:lstStyle>
          <a:p>
            <a:pPr lvl="0"/>
            <a:r>
              <a:rPr lang="en-US" dirty="0"/>
              <a:t>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sp>
        <p:nvSpPr>
          <p:cNvPr id="6" name="Text Placeholder 5"/>
          <p:cNvSpPr>
            <a:spLocks noGrp="1"/>
          </p:cNvSpPr>
          <p:nvPr>
            <p:ph type="body" sz="quarter" idx="12" hasCustomPrompt="1"/>
          </p:nvPr>
        </p:nvSpPr>
        <p:spPr>
          <a:xfrm>
            <a:off x="671757" y="1442223"/>
            <a:ext cx="8184662" cy="342643"/>
          </a:xfrm>
          <a:prstGeom prst="rect">
            <a:avLst/>
          </a:prstGeom>
        </p:spPr>
        <p:txBody>
          <a:bodyPr>
            <a:noAutofit/>
          </a:bodyPr>
          <a:lstStyle>
            <a:lvl1pPr marL="0" indent="0">
              <a:lnSpc>
                <a:spcPct val="90000"/>
              </a:lnSpc>
              <a:buNone/>
              <a:defRPr sz="2000" b="0" i="0" baseline="0">
                <a:solidFill>
                  <a:srgbClr val="33006F"/>
                </a:solidFill>
                <a:latin typeface="Uni Sans Regular"/>
                <a:cs typeface="Uni Sans Regular"/>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7" name="Picture 6"/>
          <p:cNvPicPr>
            <a:picLocks noChangeAspect="1"/>
          </p:cNvPicPr>
          <p:nvPr userDrawn="1"/>
        </p:nvPicPr>
        <p:blipFill>
          <a:blip r:embed="rId2"/>
          <a:stretch>
            <a:fillRect/>
          </a:stretch>
        </p:blipFill>
        <p:spPr>
          <a:xfrm>
            <a:off x="766764" y="1137003"/>
            <a:ext cx="1103781" cy="80301"/>
          </a:xfrm>
          <a:prstGeom prst="rect">
            <a:avLst/>
          </a:prstGeom>
        </p:spPr>
      </p:pic>
      <p:pic>
        <p:nvPicPr>
          <p:cNvPr id="9" name="Picture 8"/>
          <p:cNvPicPr>
            <a:picLocks noChangeAspect="1"/>
          </p:cNvPicPr>
          <p:nvPr userDrawn="1"/>
        </p:nvPicPr>
        <p:blipFill>
          <a:blip r:embed="rId3"/>
          <a:stretch>
            <a:fillRect/>
          </a:stretch>
        </p:blipFill>
        <p:spPr>
          <a:xfrm>
            <a:off x="7772400" y="4738970"/>
            <a:ext cx="1371600" cy="772583"/>
          </a:xfrm>
          <a:prstGeom prst="rect">
            <a:avLst/>
          </a:prstGeom>
        </p:spPr>
      </p:pic>
      <p:pic>
        <p:nvPicPr>
          <p:cNvPr id="8" name="Picture 7" descr="AngleBackground_gold_RGB.png"/>
          <p:cNvPicPr>
            <a:picLocks noChangeAspect="1"/>
          </p:cNvPicPr>
          <p:nvPr userDrawn="1"/>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4"/>
            <a:ext cx="9342553" cy="441201"/>
          </a:xfrm>
          <a:prstGeom prst="rect">
            <a:avLst/>
          </a:prstGeom>
        </p:spPr>
      </p:pic>
    </p:spTree>
    <p:extLst>
      <p:ext uri="{BB962C8B-B14F-4D97-AF65-F5344CB8AC3E}">
        <p14:creationId xmlns:p14="http://schemas.microsoft.com/office/powerpoint/2010/main" val="558263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671757" y="309592"/>
            <a:ext cx="8184662" cy="826665"/>
          </a:xfrm>
          <a:prstGeom prst="rect">
            <a:avLst/>
          </a:prstGeom>
        </p:spPr>
        <p:txBody>
          <a:bodyPr>
            <a:normAutofit/>
          </a:bodyPr>
          <a:lstStyle>
            <a:lvl1pPr marL="0" indent="0">
              <a:lnSpc>
                <a:spcPct val="90000"/>
              </a:lnSpc>
              <a:buNone/>
              <a:defRPr sz="25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6" name="Text Placeholder 9"/>
          <p:cNvSpPr>
            <a:spLocks noGrp="1"/>
          </p:cNvSpPr>
          <p:nvPr>
            <p:ph type="body" sz="quarter" idx="11" hasCustomPrompt="1"/>
          </p:nvPr>
        </p:nvSpPr>
        <p:spPr>
          <a:xfrm>
            <a:off x="659305" y="1447271"/>
            <a:ext cx="8196210" cy="3346248"/>
          </a:xfrm>
          <a:prstGeom prst="rect">
            <a:avLst/>
          </a:prstGeom>
        </p:spPr>
        <p:txBody>
          <a:bodyPr/>
          <a:lstStyle>
            <a:lvl1pPr marL="285739" indent="-285739">
              <a:buFont typeface="Lucida Grande"/>
              <a:buChar char="&gt;"/>
              <a:defRPr sz="2000" b="0" i="0" baseline="0">
                <a:solidFill>
                  <a:srgbClr val="33006F"/>
                </a:solidFill>
                <a:latin typeface="Open Sans Light"/>
                <a:cs typeface="Open Sans Light"/>
              </a:defRPr>
            </a:lvl1pPr>
            <a:lvl2pPr>
              <a:defRPr sz="1667" b="0" i="0" baseline="0">
                <a:solidFill>
                  <a:srgbClr val="33006F"/>
                </a:solidFill>
                <a:latin typeface="Open Sans Light"/>
                <a:cs typeface="Open Sans Light"/>
              </a:defRPr>
            </a:lvl2pPr>
            <a:lvl3pPr marL="952462" indent="-190492">
              <a:buSzPct val="100000"/>
              <a:buFont typeface="Lucida Grande"/>
              <a:buChar char="&gt;"/>
              <a:defRPr sz="1500" b="0" i="0" baseline="0">
                <a:solidFill>
                  <a:srgbClr val="33006F"/>
                </a:solidFill>
                <a:latin typeface="Open Sans Light"/>
                <a:cs typeface="Open Sans Light"/>
              </a:defRPr>
            </a:lvl3pPr>
            <a:lvl4pPr>
              <a:defRPr sz="1333" b="0" i="0" baseline="0">
                <a:solidFill>
                  <a:srgbClr val="33006F"/>
                </a:solidFill>
                <a:latin typeface="Open Sans Light"/>
                <a:cs typeface="Open Sans Light"/>
              </a:defRPr>
            </a:lvl4pPr>
            <a:lvl5pPr marL="1714431" indent="-190492">
              <a:buFont typeface="Lucida Grande"/>
              <a:buChar char="&gt;"/>
              <a:defRPr sz="1167" b="0" i="0" baseline="0">
                <a:solidFill>
                  <a:srgbClr val="33006F"/>
                </a:solidFill>
                <a:latin typeface="Open Sans Light"/>
                <a:cs typeface="Open Sans Light"/>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8" name="Picture 7"/>
          <p:cNvPicPr>
            <a:picLocks noChangeAspect="1"/>
          </p:cNvPicPr>
          <p:nvPr userDrawn="1"/>
        </p:nvPicPr>
        <p:blipFill>
          <a:blip r:embed="rId2"/>
          <a:stretch>
            <a:fillRect/>
          </a:stretch>
        </p:blipFill>
        <p:spPr>
          <a:xfrm>
            <a:off x="766764" y="1137003"/>
            <a:ext cx="1103781" cy="80301"/>
          </a:xfrm>
          <a:prstGeom prst="rect">
            <a:avLst/>
          </a:prstGeom>
        </p:spPr>
      </p:pic>
      <p:pic>
        <p:nvPicPr>
          <p:cNvPr id="10" name="Picture 9"/>
          <p:cNvPicPr>
            <a:picLocks noChangeAspect="1"/>
          </p:cNvPicPr>
          <p:nvPr userDrawn="1"/>
        </p:nvPicPr>
        <p:blipFill>
          <a:blip r:embed="rId3"/>
          <a:stretch>
            <a:fillRect/>
          </a:stretch>
        </p:blipFill>
        <p:spPr>
          <a:xfrm>
            <a:off x="7772400" y="4738970"/>
            <a:ext cx="1371600" cy="772583"/>
          </a:xfrm>
          <a:prstGeom prst="rect">
            <a:avLst/>
          </a:prstGeom>
        </p:spPr>
      </p:pic>
      <p:pic>
        <p:nvPicPr>
          <p:cNvPr id="7" name="Picture 6" descr="AngleBackground_gold_RGB.png"/>
          <p:cNvPicPr>
            <a:picLocks noChangeAspect="1"/>
          </p:cNvPicPr>
          <p:nvPr userDrawn="1"/>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4"/>
            <a:ext cx="9342553" cy="441201"/>
          </a:xfrm>
          <a:prstGeom prst="rect">
            <a:avLst/>
          </a:prstGeom>
        </p:spPr>
      </p:pic>
    </p:spTree>
    <p:extLst>
      <p:ext uri="{BB962C8B-B14F-4D97-AF65-F5344CB8AC3E}">
        <p14:creationId xmlns:p14="http://schemas.microsoft.com/office/powerpoint/2010/main" val="80695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4" y="1447271"/>
            <a:ext cx="8021637" cy="3693583"/>
          </a:xfrm>
          <a:prstGeom prst="rect">
            <a:avLst/>
          </a:prstGeom>
        </p:spPr>
        <p:txBody>
          <a:bodyPr>
            <a:normAutofit/>
          </a:bodyPr>
          <a:lstStyle>
            <a:lvl1pPr marL="0" indent="0">
              <a:buNone/>
              <a:defRPr sz="2000" b="0" i="0" baseline="0">
                <a:solidFill>
                  <a:srgbClr val="33006F"/>
                </a:solidFill>
                <a:latin typeface="Open Sans Light"/>
                <a:cs typeface="Open Sans Light"/>
              </a:defRPr>
            </a:lvl1pPr>
          </a:lstStyle>
          <a:p>
            <a:r>
              <a:rPr lang="en-US" dirty="0"/>
              <a:t>Graphic Here</a:t>
            </a:r>
          </a:p>
        </p:txBody>
      </p:sp>
      <p:sp>
        <p:nvSpPr>
          <p:cNvPr id="13" name="Text Placeholder 5"/>
          <p:cNvSpPr>
            <a:spLocks noGrp="1"/>
          </p:cNvSpPr>
          <p:nvPr>
            <p:ph type="body" sz="quarter" idx="10" hasCustomPrompt="1"/>
          </p:nvPr>
        </p:nvSpPr>
        <p:spPr>
          <a:xfrm>
            <a:off x="671757" y="309592"/>
            <a:ext cx="8184662" cy="826665"/>
          </a:xfrm>
          <a:prstGeom prst="rect">
            <a:avLst/>
          </a:prstGeom>
        </p:spPr>
        <p:txBody>
          <a:bodyPr>
            <a:normAutofit/>
          </a:bodyPr>
          <a:lstStyle>
            <a:lvl1pPr marL="0" indent="0">
              <a:lnSpc>
                <a:spcPct val="90000"/>
              </a:lnSpc>
              <a:buNone/>
              <a:defRPr sz="2500" b="0" i="0" baseline="0">
                <a:solidFill>
                  <a:srgbClr val="33006F"/>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7" name="Picture 6"/>
          <p:cNvPicPr>
            <a:picLocks noChangeAspect="1"/>
          </p:cNvPicPr>
          <p:nvPr userDrawn="1"/>
        </p:nvPicPr>
        <p:blipFill>
          <a:blip r:embed="rId2"/>
          <a:stretch>
            <a:fillRect/>
          </a:stretch>
        </p:blipFill>
        <p:spPr>
          <a:xfrm>
            <a:off x="766764" y="1137003"/>
            <a:ext cx="1103781" cy="80301"/>
          </a:xfrm>
          <a:prstGeom prst="rect">
            <a:avLst/>
          </a:prstGeom>
        </p:spPr>
      </p:pic>
      <p:pic>
        <p:nvPicPr>
          <p:cNvPr id="8" name="Picture 7"/>
          <p:cNvPicPr>
            <a:picLocks noChangeAspect="1"/>
          </p:cNvPicPr>
          <p:nvPr userDrawn="1"/>
        </p:nvPicPr>
        <p:blipFill>
          <a:blip r:embed="rId3"/>
          <a:stretch>
            <a:fillRect/>
          </a:stretch>
        </p:blipFill>
        <p:spPr>
          <a:xfrm>
            <a:off x="7772400" y="4738970"/>
            <a:ext cx="1371600" cy="772583"/>
          </a:xfrm>
          <a:prstGeom prst="rect">
            <a:avLst/>
          </a:prstGeom>
        </p:spPr>
      </p:pic>
      <p:pic>
        <p:nvPicPr>
          <p:cNvPr id="6" name="Picture 5" descr="AngleBackground_gold_RGB.png"/>
          <p:cNvPicPr>
            <a:picLocks noChangeAspect="1"/>
          </p:cNvPicPr>
          <p:nvPr userDrawn="1"/>
        </p:nvPicPr>
        <p:blipFill rotWithShape="1">
          <a:blip r:embed="rId4">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4"/>
            <a:ext cx="9342553" cy="441201"/>
          </a:xfrm>
          <a:prstGeom prst="rect">
            <a:avLst/>
          </a:prstGeom>
        </p:spPr>
      </p:pic>
    </p:spTree>
    <p:extLst>
      <p:ext uri="{BB962C8B-B14F-4D97-AF65-F5344CB8AC3E}">
        <p14:creationId xmlns:p14="http://schemas.microsoft.com/office/powerpoint/2010/main" val="2724014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3.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ags" Target="../tags/tag2.xml"/><Relationship Id="rId5" Type="http://schemas.openxmlformats.org/officeDocument/2006/relationships/slideLayout" Target="../slideLayouts/slideLayout14.xml"/><Relationship Id="rId10" Type="http://schemas.openxmlformats.org/officeDocument/2006/relationships/theme" Target="../theme/theme3.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tags" Target="../tags/tag1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ags" Target="../tags/tag18.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ags" Target="../tags/tag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800"/>
            <a:ext cx="7886700" cy="11049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 id="2147483672" r:id="rId5"/>
  </p:sldLayoutIdLst>
  <p:txStyles>
    <p:titleStyle>
      <a:lvl1pPr algn="ctr" defTabSz="380985" rtl="0" eaLnBrk="1" latinLnBrk="0" hangingPunct="1">
        <a:spcBef>
          <a:spcPct val="0"/>
        </a:spcBef>
        <a:buNone/>
        <a:defRPr sz="3667" b="0" i="0" u="none" kern="1200">
          <a:solidFill>
            <a:schemeClr val="tx1"/>
          </a:solidFill>
          <a:latin typeface="+mj-lt"/>
          <a:ea typeface="+mj-ea"/>
          <a:cs typeface="+mj-cs"/>
        </a:defRPr>
      </a:lvl1pPr>
    </p:titleStyle>
    <p:bodyStyle>
      <a:lvl1pPr marL="285739" indent="-285739" algn="l" defTabSz="380985" rtl="0" eaLnBrk="1" latinLnBrk="0" hangingPunct="1">
        <a:spcBef>
          <a:spcPct val="20000"/>
        </a:spcBef>
        <a:buFont typeface="Arial"/>
        <a:buChar char="•"/>
        <a:defRPr sz="2667" kern="1200">
          <a:solidFill>
            <a:schemeClr val="tx1"/>
          </a:solidFill>
          <a:latin typeface="+mn-lt"/>
          <a:ea typeface="+mn-ea"/>
          <a:cs typeface="+mn-cs"/>
        </a:defRPr>
      </a:lvl1pPr>
      <a:lvl2pPr marL="619100" indent="-238115" algn="l" defTabSz="380985" rtl="0" eaLnBrk="1" latinLnBrk="0" hangingPunct="1">
        <a:spcBef>
          <a:spcPct val="20000"/>
        </a:spcBef>
        <a:buFont typeface="Arial"/>
        <a:buChar char="–"/>
        <a:defRPr sz="2333" kern="1200">
          <a:solidFill>
            <a:schemeClr val="tx1"/>
          </a:solidFill>
          <a:latin typeface="+mn-lt"/>
          <a:ea typeface="+mn-ea"/>
          <a:cs typeface="+mn-cs"/>
        </a:defRPr>
      </a:lvl2pPr>
      <a:lvl3pPr marL="952462" indent="-190492" algn="l" defTabSz="380985" rtl="0" eaLnBrk="1" latinLnBrk="0" hangingPunct="1">
        <a:spcBef>
          <a:spcPct val="20000"/>
        </a:spcBef>
        <a:buFont typeface="Arial"/>
        <a:buChar char="•"/>
        <a:defRPr sz="2000" kern="1200">
          <a:solidFill>
            <a:schemeClr val="tx1"/>
          </a:solidFill>
          <a:latin typeface="+mn-lt"/>
          <a:ea typeface="+mn-ea"/>
          <a:cs typeface="+mn-cs"/>
        </a:defRPr>
      </a:lvl3pPr>
      <a:lvl4pPr marL="1333447" indent="-190492" algn="l" defTabSz="380985" rtl="0" eaLnBrk="1" latinLnBrk="0" hangingPunct="1">
        <a:spcBef>
          <a:spcPct val="20000"/>
        </a:spcBef>
        <a:buFont typeface="Arial"/>
        <a:buChar char="–"/>
        <a:defRPr sz="1667" kern="1200">
          <a:solidFill>
            <a:schemeClr val="tx1"/>
          </a:solidFill>
          <a:latin typeface="+mn-lt"/>
          <a:ea typeface="+mn-ea"/>
          <a:cs typeface="+mn-cs"/>
        </a:defRPr>
      </a:lvl4pPr>
      <a:lvl5pPr marL="1714431" indent="-190492" algn="l" defTabSz="380985" rtl="0" eaLnBrk="1" latinLnBrk="0" hangingPunct="1">
        <a:spcBef>
          <a:spcPct val="20000"/>
        </a:spcBef>
        <a:buFont typeface="Arial"/>
        <a:buChar char="»"/>
        <a:defRPr sz="1667" kern="1200">
          <a:solidFill>
            <a:schemeClr val="tx1"/>
          </a:solidFill>
          <a:latin typeface="+mn-lt"/>
          <a:ea typeface="+mn-ea"/>
          <a:cs typeface="+mn-cs"/>
        </a:defRPr>
      </a:lvl5pPr>
      <a:lvl6pPr marL="2095416" indent="-190492" algn="l" defTabSz="380985" rtl="0" eaLnBrk="1" latinLnBrk="0" hangingPunct="1">
        <a:spcBef>
          <a:spcPct val="20000"/>
        </a:spcBef>
        <a:buFont typeface="Arial"/>
        <a:buChar char="•"/>
        <a:defRPr sz="1667" kern="1200">
          <a:solidFill>
            <a:schemeClr val="tx1"/>
          </a:solidFill>
          <a:latin typeface="+mn-lt"/>
          <a:ea typeface="+mn-ea"/>
          <a:cs typeface="+mn-cs"/>
        </a:defRPr>
      </a:lvl6pPr>
      <a:lvl7pPr marL="2476401" indent="-190492" algn="l" defTabSz="380985" rtl="0" eaLnBrk="1" latinLnBrk="0" hangingPunct="1">
        <a:spcBef>
          <a:spcPct val="20000"/>
        </a:spcBef>
        <a:buFont typeface="Arial"/>
        <a:buChar char="•"/>
        <a:defRPr sz="1667" kern="1200">
          <a:solidFill>
            <a:schemeClr val="tx1"/>
          </a:solidFill>
          <a:latin typeface="+mn-lt"/>
          <a:ea typeface="+mn-ea"/>
          <a:cs typeface="+mn-cs"/>
        </a:defRPr>
      </a:lvl7pPr>
      <a:lvl8pPr marL="2857386" indent="-190492" algn="l" defTabSz="380985" rtl="0" eaLnBrk="1" latinLnBrk="0" hangingPunct="1">
        <a:spcBef>
          <a:spcPct val="20000"/>
        </a:spcBef>
        <a:buFont typeface="Arial"/>
        <a:buChar char="•"/>
        <a:defRPr sz="1667" kern="1200">
          <a:solidFill>
            <a:schemeClr val="tx1"/>
          </a:solidFill>
          <a:latin typeface="+mn-lt"/>
          <a:ea typeface="+mn-ea"/>
          <a:cs typeface="+mn-cs"/>
        </a:defRPr>
      </a:lvl8pPr>
      <a:lvl9pPr marL="3238370" indent="-190492" algn="l" defTabSz="380985" rtl="0" eaLnBrk="1" latinLnBrk="0" hangingPunct="1">
        <a:spcBef>
          <a:spcPct val="20000"/>
        </a:spcBef>
        <a:buFont typeface="Arial"/>
        <a:buChar char="•"/>
        <a:defRPr sz="1667" kern="1200">
          <a:solidFill>
            <a:schemeClr val="tx1"/>
          </a:solidFill>
          <a:latin typeface="+mn-lt"/>
          <a:ea typeface="+mn-ea"/>
          <a:cs typeface="+mn-cs"/>
        </a:defRPr>
      </a:lvl9pPr>
    </p:bodyStyle>
    <p:other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76121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Lst>
  <p:txStyles>
    <p:titleStyle>
      <a:lvl1pPr algn="ctr" defTabSz="380985" rtl="0" eaLnBrk="1" latinLnBrk="0" hangingPunct="1">
        <a:spcBef>
          <a:spcPct val="0"/>
        </a:spcBef>
        <a:buNone/>
        <a:defRPr sz="3667" kern="1200">
          <a:solidFill>
            <a:schemeClr val="tx1"/>
          </a:solidFill>
          <a:latin typeface="+mj-lt"/>
          <a:ea typeface="+mj-ea"/>
          <a:cs typeface="+mj-cs"/>
        </a:defRPr>
      </a:lvl1pPr>
    </p:titleStyle>
    <p:bodyStyle>
      <a:lvl1pPr marL="285739" indent="-285739" algn="l" defTabSz="380985" rtl="0" eaLnBrk="1" latinLnBrk="0" hangingPunct="1">
        <a:spcBef>
          <a:spcPct val="20000"/>
        </a:spcBef>
        <a:buFont typeface="Arial"/>
        <a:buChar char="•"/>
        <a:defRPr sz="2667" kern="1200">
          <a:solidFill>
            <a:schemeClr val="tx1"/>
          </a:solidFill>
          <a:latin typeface="+mn-lt"/>
          <a:ea typeface="+mn-ea"/>
          <a:cs typeface="+mn-cs"/>
        </a:defRPr>
      </a:lvl1pPr>
      <a:lvl2pPr marL="619100" indent="-238115" algn="l" defTabSz="380985" rtl="0" eaLnBrk="1" latinLnBrk="0" hangingPunct="1">
        <a:spcBef>
          <a:spcPct val="20000"/>
        </a:spcBef>
        <a:buFont typeface="Arial"/>
        <a:buChar char="–"/>
        <a:defRPr sz="2333" kern="1200">
          <a:solidFill>
            <a:schemeClr val="tx1"/>
          </a:solidFill>
          <a:latin typeface="+mn-lt"/>
          <a:ea typeface="+mn-ea"/>
          <a:cs typeface="+mn-cs"/>
        </a:defRPr>
      </a:lvl2pPr>
      <a:lvl3pPr marL="952462" indent="-190492" algn="l" defTabSz="380985" rtl="0" eaLnBrk="1" latinLnBrk="0" hangingPunct="1">
        <a:spcBef>
          <a:spcPct val="20000"/>
        </a:spcBef>
        <a:buFont typeface="Arial"/>
        <a:buChar char="•"/>
        <a:defRPr sz="2000" kern="1200">
          <a:solidFill>
            <a:schemeClr val="tx1"/>
          </a:solidFill>
          <a:latin typeface="+mn-lt"/>
          <a:ea typeface="+mn-ea"/>
          <a:cs typeface="+mn-cs"/>
        </a:defRPr>
      </a:lvl3pPr>
      <a:lvl4pPr marL="1333447" indent="-190492" algn="l" defTabSz="380985" rtl="0" eaLnBrk="1" latinLnBrk="0" hangingPunct="1">
        <a:spcBef>
          <a:spcPct val="20000"/>
        </a:spcBef>
        <a:buFont typeface="Arial"/>
        <a:buChar char="–"/>
        <a:defRPr sz="1667" kern="1200">
          <a:solidFill>
            <a:schemeClr val="tx1"/>
          </a:solidFill>
          <a:latin typeface="+mn-lt"/>
          <a:ea typeface="+mn-ea"/>
          <a:cs typeface="+mn-cs"/>
        </a:defRPr>
      </a:lvl4pPr>
      <a:lvl5pPr marL="1714431" indent="-190492" algn="l" defTabSz="380985" rtl="0" eaLnBrk="1" latinLnBrk="0" hangingPunct="1">
        <a:spcBef>
          <a:spcPct val="20000"/>
        </a:spcBef>
        <a:buFont typeface="Arial"/>
        <a:buChar char="»"/>
        <a:defRPr sz="1667" kern="1200">
          <a:solidFill>
            <a:schemeClr val="tx1"/>
          </a:solidFill>
          <a:latin typeface="+mn-lt"/>
          <a:ea typeface="+mn-ea"/>
          <a:cs typeface="+mn-cs"/>
        </a:defRPr>
      </a:lvl5pPr>
      <a:lvl6pPr marL="2095416" indent="-190492" algn="l" defTabSz="380985" rtl="0" eaLnBrk="1" latinLnBrk="0" hangingPunct="1">
        <a:spcBef>
          <a:spcPct val="20000"/>
        </a:spcBef>
        <a:buFont typeface="Arial"/>
        <a:buChar char="•"/>
        <a:defRPr sz="1667" kern="1200">
          <a:solidFill>
            <a:schemeClr val="tx1"/>
          </a:solidFill>
          <a:latin typeface="+mn-lt"/>
          <a:ea typeface="+mn-ea"/>
          <a:cs typeface="+mn-cs"/>
        </a:defRPr>
      </a:lvl6pPr>
      <a:lvl7pPr marL="2476401" indent="-190492" algn="l" defTabSz="380985" rtl="0" eaLnBrk="1" latinLnBrk="0" hangingPunct="1">
        <a:spcBef>
          <a:spcPct val="20000"/>
        </a:spcBef>
        <a:buFont typeface="Arial"/>
        <a:buChar char="•"/>
        <a:defRPr sz="1667" kern="1200">
          <a:solidFill>
            <a:schemeClr val="tx1"/>
          </a:solidFill>
          <a:latin typeface="+mn-lt"/>
          <a:ea typeface="+mn-ea"/>
          <a:cs typeface="+mn-cs"/>
        </a:defRPr>
      </a:lvl7pPr>
      <a:lvl8pPr marL="2857386" indent="-190492" algn="l" defTabSz="380985" rtl="0" eaLnBrk="1" latinLnBrk="0" hangingPunct="1">
        <a:spcBef>
          <a:spcPct val="20000"/>
        </a:spcBef>
        <a:buFont typeface="Arial"/>
        <a:buChar char="•"/>
        <a:defRPr sz="1667" kern="1200">
          <a:solidFill>
            <a:schemeClr val="tx1"/>
          </a:solidFill>
          <a:latin typeface="+mn-lt"/>
          <a:ea typeface="+mn-ea"/>
          <a:cs typeface="+mn-cs"/>
        </a:defRPr>
      </a:lvl8pPr>
      <a:lvl9pPr marL="3238370" indent="-190492" algn="l" defTabSz="380985" rtl="0" eaLnBrk="1" latinLnBrk="0" hangingPunct="1">
        <a:spcBef>
          <a:spcPct val="20000"/>
        </a:spcBef>
        <a:buFont typeface="Arial"/>
        <a:buChar char="•"/>
        <a:defRPr sz="1667" kern="1200">
          <a:solidFill>
            <a:schemeClr val="tx1"/>
          </a:solidFill>
          <a:latin typeface="+mn-lt"/>
          <a:ea typeface="+mn-ea"/>
          <a:cs typeface="+mn-cs"/>
        </a:defRPr>
      </a:lvl9pPr>
    </p:bodyStyle>
    <p:other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AngleBackground_gold_RGB.png"/>
          <p:cNvPicPr>
            <a:picLocks noChangeAspect="1"/>
          </p:cNvPicPr>
          <p:nvPr/>
        </p:nvPicPr>
        <p:blipFill rotWithShape="1">
          <a:blip r:embed="rId12">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sp>
        <p:nvSpPr>
          <p:cNvPr id="8" name="Title Placeholder 7"/>
          <p:cNvSpPr>
            <a:spLocks noGrp="1"/>
          </p:cNvSpPr>
          <p:nvPr>
            <p:ph type="title"/>
          </p:nvPr>
        </p:nvSpPr>
        <p:spPr>
          <a:xfrm>
            <a:off x="628650" y="304800"/>
            <a:ext cx="7886700" cy="11049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ustDataLst>
      <p:tags r:id="rId11"/>
    </p:custDataLst>
    <p:extLst>
      <p:ext uri="{BB962C8B-B14F-4D97-AF65-F5344CB8AC3E}">
        <p14:creationId xmlns:p14="http://schemas.microsoft.com/office/powerpoint/2010/main" val="400763078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Lst>
  <p:timing>
    <p:tnLst>
      <p:par>
        <p:cTn id="1" dur="indefinite" restart="never" nodeType="tmRoot"/>
      </p:par>
    </p:tnLst>
  </p:timing>
  <p:txStyles>
    <p:titleStyle>
      <a:lvl1pPr algn="ctr" defTabSz="317475" rtl="0" eaLnBrk="1" latinLnBrk="0" hangingPunct="1">
        <a:spcBef>
          <a:spcPct val="0"/>
        </a:spcBef>
        <a:buNone/>
        <a:defRPr sz="3333" b="0" i="0" u="none"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Tree>
    <p:custDataLst>
      <p:tags r:id="rId7"/>
    </p:custDataLst>
    <p:extLst>
      <p:ext uri="{BB962C8B-B14F-4D97-AF65-F5344CB8AC3E}">
        <p14:creationId xmlns:p14="http://schemas.microsoft.com/office/powerpoint/2010/main" val="3069762509"/>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Lst>
  <p:timing>
    <p:tnLst>
      <p:par>
        <p:cTn id="1" dur="indefinite" restart="never" nodeType="tmRoot"/>
      </p:par>
    </p:tnLst>
  </p:timing>
  <p:txStyles>
    <p:titleStyle>
      <a:lvl1pPr algn="ctr" defTabSz="317475" rtl="0" eaLnBrk="1" latinLnBrk="0" hangingPunct="1">
        <a:spcBef>
          <a:spcPct val="0"/>
        </a:spcBef>
        <a:buNone/>
        <a:defRPr sz="3056" kern="1200">
          <a:solidFill>
            <a:schemeClr val="tx1"/>
          </a:solidFill>
          <a:latin typeface="+mj-lt"/>
          <a:ea typeface="+mj-ea"/>
          <a:cs typeface="+mj-cs"/>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ustDataLst>
      <p:tags r:id="rId4"/>
    </p:custDataLst>
    <p:extLst>
      <p:ext uri="{BB962C8B-B14F-4D97-AF65-F5344CB8AC3E}">
        <p14:creationId xmlns:p14="http://schemas.microsoft.com/office/powerpoint/2010/main" val="1008869102"/>
      </p:ext>
    </p:extLst>
  </p:cSld>
  <p:clrMap bg1="lt1" tx1="dk1" bg2="lt2" tx2="dk2" accent1="accent1" accent2="accent2" accent3="accent3" accent4="accent4" accent5="accent5" accent6="accent6" hlink="hlink" folHlink="folHlink"/>
  <p:sldLayoutIdLst>
    <p:sldLayoutId id="2147483690" r:id="rId1"/>
    <p:sldLayoutId id="2147483691" r:id="rId2"/>
  </p:sldLayoutIdLst>
  <p:txStyles>
    <p:titleStyle>
      <a:lvl1pPr algn="ctr" defTabSz="317475" rtl="0" eaLnBrk="1" latinLnBrk="0" hangingPunct="1">
        <a:spcBef>
          <a:spcPct val="0"/>
        </a:spcBef>
        <a:buNone/>
        <a:defRPr sz="3056" kern="1200">
          <a:solidFill>
            <a:schemeClr val="tx1"/>
          </a:solidFill>
          <a:latin typeface="+mj-lt"/>
          <a:ea typeface="+mj-ea"/>
          <a:cs typeface="+mj-cs"/>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custDataLst>
      <p:tags r:id="rId4"/>
    </p:custDataLst>
    <p:extLst>
      <p:ext uri="{BB962C8B-B14F-4D97-AF65-F5344CB8AC3E}">
        <p14:creationId xmlns:p14="http://schemas.microsoft.com/office/powerpoint/2010/main" val="850360708"/>
      </p:ext>
    </p:extLst>
  </p:cSld>
  <p:clrMap bg1="dk1" tx1="lt1" bg2="dk2" tx2="lt2" accent1="accent1" accent2="accent2" accent3="accent3" accent4="accent4" accent5="accent5" accent6="accent6" hlink="hlink" folHlink="folHlink"/>
  <p:sldLayoutIdLst>
    <p:sldLayoutId id="2147483693" r:id="rId1"/>
    <p:sldLayoutId id="2147483694" r:id="rId2"/>
  </p:sldLayoutIdLst>
  <p:txStyles>
    <p:titleStyle>
      <a:lvl1pPr algn="ctr" defTabSz="317475" rtl="0" eaLnBrk="1" latinLnBrk="0" hangingPunct="1">
        <a:spcBef>
          <a:spcPct val="0"/>
        </a:spcBef>
        <a:buNone/>
        <a:defRPr sz="3056" kern="1200">
          <a:solidFill>
            <a:schemeClr val="tx1"/>
          </a:solidFill>
          <a:latin typeface="+mj-lt"/>
          <a:ea typeface="+mj-ea"/>
          <a:cs typeface="+mj-cs"/>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2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6.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tags" Target="../tags/tag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a:xfrm>
            <a:off x="671756" y="1231218"/>
            <a:ext cx="7856609" cy="3029697"/>
          </a:xfrm>
        </p:spPr>
        <p:txBody>
          <a:bodyPr>
            <a:normAutofit/>
          </a:bodyPr>
          <a:lstStyle/>
          <a:p>
            <a:pPr algn="ctr"/>
            <a:r>
              <a:rPr lang="en-US" dirty="0"/>
              <a:t>When Not to Ask Business Questions</a:t>
            </a:r>
          </a:p>
          <a:p>
            <a:pPr algn="ctr"/>
            <a:r>
              <a:rPr lang="en-US" sz="3200" dirty="0">
                <a:solidFill>
                  <a:srgbClr val="33006F"/>
                </a:solidFill>
              </a:rPr>
              <a:t>Knowing when to not ask business questions</a:t>
            </a:r>
          </a:p>
          <a:p>
            <a:pPr algn="ctr"/>
            <a:endParaRPr lang="en-US" sz="2667" dirty="0">
              <a:solidFill>
                <a:srgbClr val="33006F"/>
              </a:solidFill>
            </a:endParaRPr>
          </a:p>
        </p:txBody>
      </p:sp>
    </p:spTree>
    <p:custDataLst>
      <p:tags r:id="rId1"/>
    </p:custDataLst>
    <p:extLst>
      <p:ext uri="{BB962C8B-B14F-4D97-AF65-F5344CB8AC3E}">
        <p14:creationId xmlns:p14="http://schemas.microsoft.com/office/powerpoint/2010/main" val="1913477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882" y="205741"/>
            <a:ext cx="8673539" cy="1751396"/>
          </a:xfrm>
        </p:spPr>
        <p:txBody>
          <a:bodyPr>
            <a:normAutofit/>
          </a:bodyPr>
          <a:lstStyle/>
          <a:p>
            <a:r>
              <a:rPr lang="en-US" sz="3200" dirty="0" smtClean="0"/>
              <a:t>If the business asks:</a:t>
            </a:r>
          </a:p>
          <a:p>
            <a:r>
              <a:rPr lang="en-US" sz="3200" dirty="0" smtClean="0"/>
              <a:t>“What is the percent completion rate of our courses?</a:t>
            </a:r>
            <a:endParaRPr lang="en-US" sz="3200" dirty="0"/>
          </a:p>
        </p:txBody>
      </p:sp>
      <p:sp>
        <p:nvSpPr>
          <p:cNvPr id="3" name="Text Placeholder 2"/>
          <p:cNvSpPr>
            <a:spLocks noGrp="1"/>
          </p:cNvSpPr>
          <p:nvPr>
            <p:ph type="body" sz="quarter" idx="4294967295"/>
          </p:nvPr>
        </p:nvSpPr>
        <p:spPr>
          <a:xfrm>
            <a:off x="182882" y="1957137"/>
            <a:ext cx="8558212" cy="3414044"/>
          </a:xfrm>
          <a:prstGeom prst="rect">
            <a:avLst/>
          </a:prstGeom>
        </p:spPr>
        <p:txBody>
          <a:bodyPr/>
          <a:lstStyle/>
          <a:p>
            <a:pPr marL="0" indent="0">
              <a:buNone/>
            </a:pPr>
            <a:r>
              <a:rPr lang="en-US" sz="3200" dirty="0" smtClean="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rPr>
              <a:t>Is it appropriate to ask clarifying questions:</a:t>
            </a:r>
          </a:p>
          <a:p>
            <a:r>
              <a:rPr lang="en-US" sz="3200" dirty="0" smtClean="0">
                <a:latin typeface="Open Sans" panose="020B0606030504020204" pitchFamily="34" charset="0"/>
                <a:ea typeface="Open Sans" panose="020B0606030504020204" pitchFamily="34" charset="0"/>
                <a:cs typeface="Open Sans" panose="020B0606030504020204" pitchFamily="34" charset="0"/>
              </a:rPr>
              <a:t>What </a:t>
            </a:r>
            <a:r>
              <a:rPr lang="en-US" sz="3200" dirty="0">
                <a:latin typeface="Open Sans" panose="020B0606030504020204" pitchFamily="34" charset="0"/>
                <a:ea typeface="Open Sans" panose="020B0606030504020204" pitchFamily="34" charset="0"/>
                <a:cs typeface="Open Sans" panose="020B0606030504020204" pitchFamily="34" charset="0"/>
              </a:rPr>
              <a:t>courses specifically?</a:t>
            </a:r>
          </a:p>
          <a:p>
            <a:r>
              <a:rPr lang="en-US" sz="3200" dirty="0" smtClean="0">
                <a:latin typeface="Open Sans" panose="020B0606030504020204" pitchFamily="34" charset="0"/>
                <a:ea typeface="Open Sans" panose="020B0606030504020204" pitchFamily="34" charset="0"/>
                <a:cs typeface="Open Sans" panose="020B0606030504020204" pitchFamily="34" charset="0"/>
              </a:rPr>
              <a:t>Is </a:t>
            </a:r>
            <a:r>
              <a:rPr lang="en-US" sz="3200" dirty="0">
                <a:latin typeface="Open Sans" panose="020B0606030504020204" pitchFamily="34" charset="0"/>
                <a:ea typeface="Open Sans" panose="020B0606030504020204" pitchFamily="34" charset="0"/>
                <a:cs typeface="Open Sans" panose="020B0606030504020204" pitchFamily="34" charset="0"/>
              </a:rPr>
              <a:t>there a date range?</a:t>
            </a:r>
          </a:p>
          <a:p>
            <a:r>
              <a:rPr lang="en-US" sz="3200" dirty="0" smtClean="0">
                <a:latin typeface="Open Sans" panose="020B0606030504020204" pitchFamily="34" charset="0"/>
                <a:ea typeface="Open Sans" panose="020B0606030504020204" pitchFamily="34" charset="0"/>
                <a:cs typeface="Open Sans" panose="020B0606030504020204" pitchFamily="34" charset="0"/>
              </a:rPr>
              <a:t>Or </a:t>
            </a:r>
            <a:r>
              <a:rPr lang="en-US" sz="3200" dirty="0">
                <a:latin typeface="Open Sans" panose="020B0606030504020204" pitchFamily="34" charset="0"/>
                <a:ea typeface="Open Sans" panose="020B0606030504020204" pitchFamily="34" charset="0"/>
                <a:cs typeface="Open Sans" panose="020B0606030504020204" pitchFamily="34" charset="0"/>
              </a:rPr>
              <a:t>course version?</a:t>
            </a:r>
          </a:p>
          <a:p>
            <a:r>
              <a:rPr lang="en-US" sz="3200" dirty="0" smtClean="0">
                <a:latin typeface="Open Sans" panose="020B0606030504020204" pitchFamily="34" charset="0"/>
                <a:ea typeface="Open Sans" panose="020B0606030504020204" pitchFamily="34" charset="0"/>
                <a:cs typeface="Open Sans" panose="020B0606030504020204" pitchFamily="34" charset="0"/>
              </a:rPr>
              <a:t>Or </a:t>
            </a:r>
            <a:r>
              <a:rPr lang="en-US" sz="3200" dirty="0">
                <a:latin typeface="Open Sans" panose="020B0606030504020204" pitchFamily="34" charset="0"/>
                <a:ea typeface="Open Sans" panose="020B0606030504020204" pitchFamily="34" charset="0"/>
                <a:cs typeface="Open Sans" panose="020B0606030504020204" pitchFamily="34" charset="0"/>
              </a:rPr>
              <a:t>what decisions are you planning on making with this data?</a:t>
            </a:r>
          </a:p>
          <a:p>
            <a:endParaRPr lang="en-US" sz="3200" dirty="0">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139913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7182" y="228601"/>
            <a:ext cx="8559239" cy="987959"/>
          </a:xfrm>
        </p:spPr>
        <p:txBody>
          <a:bodyPr>
            <a:normAutofit/>
          </a:bodyPr>
          <a:lstStyle/>
          <a:p>
            <a:r>
              <a:rPr lang="en-US" sz="3200" dirty="0"/>
              <a:t>Clarifying Project Scope to Right-Size Project</a:t>
            </a:r>
          </a:p>
        </p:txBody>
      </p:sp>
      <p:sp>
        <p:nvSpPr>
          <p:cNvPr id="3" name="Text Placeholder 2"/>
          <p:cNvSpPr>
            <a:spLocks noGrp="1"/>
          </p:cNvSpPr>
          <p:nvPr>
            <p:ph type="body" sz="quarter" idx="11"/>
          </p:nvPr>
        </p:nvSpPr>
        <p:spPr/>
        <p:txBody>
          <a:bodyPr/>
          <a:lstStyle/>
          <a:p>
            <a:r>
              <a:rPr lang="en-US" sz="3200" dirty="0"/>
              <a:t>Can analysis be performed without scoping</a:t>
            </a:r>
          </a:p>
          <a:p>
            <a:pPr lvl="1"/>
            <a:r>
              <a:rPr lang="en-US" sz="2800" dirty="0"/>
              <a:t>Provide results to all possible scenarios</a:t>
            </a:r>
          </a:p>
          <a:p>
            <a:r>
              <a:rPr lang="en-US" sz="3200" dirty="0"/>
              <a:t>Focus when it is needed, not where it is not</a:t>
            </a:r>
          </a:p>
          <a:p>
            <a:r>
              <a:rPr lang="en-US" sz="3200" dirty="0"/>
              <a:t>Scope problem to match difficultly level and time to deliver results</a:t>
            </a:r>
          </a:p>
          <a:p>
            <a:pPr lvl="1"/>
            <a:r>
              <a:rPr lang="en-US" sz="2800" dirty="0"/>
              <a:t>Attempt to right-size the problem scope</a:t>
            </a:r>
          </a:p>
          <a:p>
            <a:endParaRPr lang="en-US" sz="3200" dirty="0"/>
          </a:p>
        </p:txBody>
      </p:sp>
    </p:spTree>
    <p:custDataLst>
      <p:tags r:id="rId1"/>
    </p:custDataLst>
    <p:extLst>
      <p:ext uri="{BB962C8B-B14F-4D97-AF65-F5344CB8AC3E}">
        <p14:creationId xmlns:p14="http://schemas.microsoft.com/office/powerpoint/2010/main" val="158441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7182" y="228601"/>
            <a:ext cx="8559239" cy="1103242"/>
          </a:xfrm>
        </p:spPr>
        <p:txBody>
          <a:bodyPr>
            <a:normAutofit/>
          </a:bodyPr>
          <a:lstStyle/>
          <a:p>
            <a:r>
              <a:rPr lang="en-US" sz="3200" dirty="0" smtClean="0"/>
              <a:t>“What is the percent completion rate of our courses?” </a:t>
            </a:r>
            <a:endParaRPr lang="en-US" sz="3200" dirty="0"/>
          </a:p>
        </p:txBody>
      </p:sp>
      <p:sp>
        <p:nvSpPr>
          <p:cNvPr id="3" name="Text Placeholder 2"/>
          <p:cNvSpPr>
            <a:spLocks noGrp="1"/>
          </p:cNvSpPr>
          <p:nvPr>
            <p:ph type="body" sz="quarter" idx="11"/>
          </p:nvPr>
        </p:nvSpPr>
        <p:spPr/>
        <p:txBody>
          <a:bodyPr/>
          <a:lstStyle/>
          <a:p>
            <a:r>
              <a:rPr lang="en-US" sz="3200" dirty="0" smtClean="0"/>
              <a:t>Time and agility matter.</a:t>
            </a:r>
          </a:p>
          <a:p>
            <a:pPr lvl="1"/>
            <a:r>
              <a:rPr lang="en-US" sz="2800" dirty="0" smtClean="0"/>
              <a:t>Guide &amp; scope the business problem</a:t>
            </a:r>
          </a:p>
          <a:p>
            <a:r>
              <a:rPr lang="en-US" sz="3200" dirty="0" smtClean="0">
                <a:solidFill>
                  <a:srgbClr val="33006F"/>
                </a:solidFill>
              </a:rPr>
              <a:t>“Is there a particular date where you need to make a decision that this analysis can help inform?”</a:t>
            </a:r>
            <a:endParaRPr lang="en-US" sz="2800" dirty="0">
              <a:solidFill>
                <a:srgbClr val="33006F"/>
              </a:solidFill>
            </a:endParaRPr>
          </a:p>
          <a:p>
            <a:endParaRPr lang="en-US" sz="3200" dirty="0"/>
          </a:p>
        </p:txBody>
      </p:sp>
    </p:spTree>
    <p:custDataLst>
      <p:tags r:id="rId1"/>
    </p:custDataLst>
    <p:extLst>
      <p:ext uri="{BB962C8B-B14F-4D97-AF65-F5344CB8AC3E}">
        <p14:creationId xmlns:p14="http://schemas.microsoft.com/office/powerpoint/2010/main" val="243592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2882" y="205741"/>
            <a:ext cx="8673539" cy="2681838"/>
          </a:xfrm>
        </p:spPr>
        <p:txBody>
          <a:bodyPr>
            <a:normAutofit/>
          </a:bodyPr>
          <a:lstStyle/>
          <a:p>
            <a:r>
              <a:rPr lang="en-US" sz="3200" dirty="0">
                <a:solidFill>
                  <a:schemeClr val="tx1"/>
                </a:solidFill>
              </a:rPr>
              <a:t>“I can come up with the correct decision without them, and good thing too because they did not deliver when we needed it. Do we really need the analytics team?” </a:t>
            </a:r>
            <a:endParaRPr lang="en-US" sz="3200" dirty="0"/>
          </a:p>
        </p:txBody>
      </p:sp>
      <p:sp>
        <p:nvSpPr>
          <p:cNvPr id="3" name="Text Placeholder 2"/>
          <p:cNvSpPr>
            <a:spLocks noGrp="1"/>
          </p:cNvSpPr>
          <p:nvPr>
            <p:ph type="body" sz="quarter" idx="4294967295"/>
          </p:nvPr>
        </p:nvSpPr>
        <p:spPr>
          <a:xfrm>
            <a:off x="182882" y="2887579"/>
            <a:ext cx="8558212" cy="2662990"/>
          </a:xfrm>
          <a:prstGeom prst="rect">
            <a:avLst/>
          </a:prstGeom>
        </p:spPr>
        <p:txBody>
          <a:bodyPr/>
          <a:lstStyle/>
          <a:p>
            <a:r>
              <a:rPr lang="en-US" sz="3200" dirty="0" smtClean="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rPr>
              <a:t>If the analysis does not support the business decision, you get:</a:t>
            </a:r>
          </a:p>
          <a:p>
            <a:pPr lvl="1"/>
            <a:r>
              <a:rPr lang="en-US" sz="2800" dirty="0" smtClean="0">
                <a:latin typeface="Open Sans" panose="020B0606030504020204" pitchFamily="34" charset="0"/>
                <a:ea typeface="Open Sans" panose="020B0606030504020204" pitchFamily="34" charset="0"/>
                <a:cs typeface="Open Sans" panose="020B0606030504020204" pitchFamily="34" charset="0"/>
              </a:rPr>
              <a:t>Defensive business</a:t>
            </a:r>
          </a:p>
          <a:p>
            <a:pPr lvl="1"/>
            <a:r>
              <a:rPr lang="en-US" sz="2800" dirty="0" smtClean="0">
                <a:latin typeface="Open Sans" panose="020B0606030504020204" pitchFamily="34" charset="0"/>
                <a:ea typeface="Open Sans" panose="020B0606030504020204" pitchFamily="34" charset="0"/>
                <a:cs typeface="Open Sans" panose="020B0606030504020204" pitchFamily="34" charset="0"/>
              </a:rPr>
              <a:t>Poke holes in analysis</a:t>
            </a:r>
          </a:p>
          <a:p>
            <a:pPr lvl="1"/>
            <a:r>
              <a:rPr lang="en-US" sz="2800" dirty="0" smtClean="0">
                <a:latin typeface="Open Sans" panose="020B0606030504020204" pitchFamily="34" charset="0"/>
                <a:ea typeface="Open Sans" panose="020B0606030504020204" pitchFamily="34" charset="0"/>
                <a:cs typeface="Open Sans" panose="020B0606030504020204" pitchFamily="34" charset="0"/>
              </a:rPr>
              <a:t>Challenge assumptions</a:t>
            </a:r>
          </a:p>
        </p:txBody>
      </p:sp>
    </p:spTree>
    <p:custDataLst>
      <p:tags r:id="rId1"/>
    </p:custDataLst>
    <p:extLst>
      <p:ext uri="{BB962C8B-B14F-4D97-AF65-F5344CB8AC3E}">
        <p14:creationId xmlns:p14="http://schemas.microsoft.com/office/powerpoint/2010/main" val="1753605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200" dirty="0" smtClean="0"/>
              <a:t>Clarifying Questions for the win!</a:t>
            </a:r>
            <a:endParaRPr lang="en-US" sz="3200" dirty="0"/>
          </a:p>
        </p:txBody>
      </p:sp>
      <p:sp>
        <p:nvSpPr>
          <p:cNvPr id="3" name="Text Placeholder 2"/>
          <p:cNvSpPr>
            <a:spLocks noGrp="1"/>
          </p:cNvSpPr>
          <p:nvPr>
            <p:ph type="body" sz="quarter" idx="11"/>
          </p:nvPr>
        </p:nvSpPr>
        <p:spPr>
          <a:xfrm>
            <a:off x="297182" y="1216560"/>
            <a:ext cx="8558335" cy="4253798"/>
          </a:xfrm>
        </p:spPr>
        <p:txBody>
          <a:bodyPr/>
          <a:lstStyle/>
          <a:p>
            <a:pPr marL="457200" indent="-457200">
              <a:buFont typeface="Arial" panose="020B0604020202020204" pitchFamily="34" charset="0"/>
              <a:buChar char="•"/>
            </a:pPr>
            <a:r>
              <a:rPr lang="en-US" sz="2800" dirty="0" smtClean="0"/>
              <a:t>Need a Timeframe for right-size analytical problem</a:t>
            </a:r>
          </a:p>
          <a:p>
            <a:pPr marL="457200" indent="-457200">
              <a:buFont typeface="Arial" panose="020B0604020202020204" pitchFamily="34" charset="0"/>
              <a:buChar char="•"/>
            </a:pPr>
            <a:r>
              <a:rPr lang="en-US" sz="2800" dirty="0" smtClean="0"/>
              <a:t>Use clarifying questions or Scoping assumptions</a:t>
            </a:r>
          </a:p>
          <a:p>
            <a:pPr marL="457200" indent="-457200">
              <a:buFont typeface="Arial" panose="020B0604020202020204" pitchFamily="34" charset="0"/>
              <a:buChar char="•"/>
            </a:pPr>
            <a:r>
              <a:rPr lang="en-US" sz="2800" dirty="0" smtClean="0"/>
              <a:t>Right-size focus</a:t>
            </a:r>
            <a:endParaRPr lang="en-US" sz="2800" dirty="0"/>
          </a:p>
          <a:p>
            <a:pPr marL="457200" indent="-457200">
              <a:buFont typeface="Arial" panose="020B0604020202020204" pitchFamily="34" charset="0"/>
              <a:buChar char="•"/>
            </a:pPr>
            <a:endParaRPr lang="en-US" sz="3200" dirty="0"/>
          </a:p>
        </p:txBody>
      </p:sp>
    </p:spTree>
    <p:custDataLst>
      <p:tags r:id="rId1"/>
    </p:custDataLst>
    <p:extLst>
      <p:ext uri="{BB962C8B-B14F-4D97-AF65-F5344CB8AC3E}">
        <p14:creationId xmlns:p14="http://schemas.microsoft.com/office/powerpoint/2010/main" val="2809007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p:txBody>
          <a:bodyPr>
            <a:normAutofit/>
          </a:bodyPr>
          <a:lstStyle/>
          <a:p>
            <a:pPr algn="ctr"/>
            <a:r>
              <a:rPr lang="en-US" dirty="0"/>
              <a:t>Getting Started with Data Analysis - </a:t>
            </a:r>
            <a:r>
              <a:rPr lang="en-US" dirty="0" smtClean="0"/>
              <a:t>Summary</a:t>
            </a:r>
            <a:endParaRPr lang="en-US" dirty="0"/>
          </a:p>
        </p:txBody>
      </p:sp>
      <p:sp>
        <p:nvSpPr>
          <p:cNvPr id="4" name="Text Placeholder 3"/>
          <p:cNvSpPr>
            <a:spLocks noGrp="1"/>
          </p:cNvSpPr>
          <p:nvPr>
            <p:ph type="body" sz="quarter" idx="11"/>
          </p:nvPr>
        </p:nvSpPr>
        <p:spPr/>
        <p:txBody>
          <a:bodyPr/>
          <a:lstStyle/>
          <a:p>
            <a:r>
              <a:rPr lang="en-US" dirty="0"/>
              <a:t>Introducing graphical data </a:t>
            </a:r>
            <a:r>
              <a:rPr lang="en-US" dirty="0" smtClean="0"/>
              <a:t>analysis</a:t>
            </a:r>
            <a:endParaRPr lang="en-US" dirty="0"/>
          </a:p>
        </p:txBody>
      </p:sp>
    </p:spTree>
    <p:custDataLst>
      <p:tags r:id="rId1"/>
    </p:custDataLst>
    <p:extLst>
      <p:ext uri="{BB962C8B-B14F-4D97-AF65-F5344CB8AC3E}">
        <p14:creationId xmlns:p14="http://schemas.microsoft.com/office/powerpoint/2010/main" val="2982211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2667" dirty="0"/>
              <a:t>Lesson Summary</a:t>
            </a:r>
          </a:p>
        </p:txBody>
      </p:sp>
      <p:sp>
        <p:nvSpPr>
          <p:cNvPr id="3" name="Text Placeholder 2"/>
          <p:cNvSpPr>
            <a:spLocks noGrp="1"/>
          </p:cNvSpPr>
          <p:nvPr>
            <p:ph type="body" sz="quarter" idx="11"/>
          </p:nvPr>
        </p:nvSpPr>
        <p:spPr>
          <a:xfrm>
            <a:off x="297183" y="1216560"/>
            <a:ext cx="3884674" cy="3782160"/>
          </a:xfrm>
        </p:spPr>
        <p:txBody>
          <a:bodyPr>
            <a:noAutofit/>
          </a:bodyPr>
          <a:lstStyle/>
          <a:p>
            <a:r>
              <a:rPr lang="en-US" sz="2400" dirty="0"/>
              <a:t>Packages, libraries, and </a:t>
            </a:r>
            <a:r>
              <a:rPr lang="en-US" sz="2400" dirty="0" err="1"/>
              <a:t>dataframes</a:t>
            </a:r>
            <a:endParaRPr lang="en-US" sz="2400" dirty="0"/>
          </a:p>
          <a:p>
            <a:r>
              <a:rPr lang="en-US" sz="2400" dirty="0"/>
              <a:t>Graphical data analysis</a:t>
            </a:r>
          </a:p>
          <a:p>
            <a:pPr lvl="1"/>
            <a:r>
              <a:rPr lang="en-US" sz="2400" dirty="0"/>
              <a:t>grammar of graphics</a:t>
            </a:r>
          </a:p>
          <a:p>
            <a:pPr lvl="1"/>
            <a:r>
              <a:rPr lang="en-US" sz="2400" dirty="0"/>
              <a:t>Trend lines</a:t>
            </a:r>
          </a:p>
          <a:p>
            <a:pPr lvl="1"/>
            <a:r>
              <a:rPr lang="en-US" sz="2400" dirty="0"/>
              <a:t>Over plotting</a:t>
            </a:r>
          </a:p>
          <a:p>
            <a:r>
              <a:rPr lang="en-US" sz="2400" dirty="0"/>
              <a:t>Categorical Variables</a:t>
            </a:r>
          </a:p>
          <a:p>
            <a:endParaRPr lang="en-US" sz="2400" dirty="0"/>
          </a:p>
        </p:txBody>
      </p:sp>
      <p:sp>
        <p:nvSpPr>
          <p:cNvPr id="4" name="Text Placeholder 2"/>
          <p:cNvSpPr txBox="1">
            <a:spLocks/>
          </p:cNvSpPr>
          <p:nvPr/>
        </p:nvSpPr>
        <p:spPr>
          <a:xfrm>
            <a:off x="4692399" y="1213920"/>
            <a:ext cx="3884674" cy="3782160"/>
          </a:xfrm>
          <a:prstGeom prst="rect">
            <a:avLst/>
          </a:prstGeom>
        </p:spPr>
        <p:txBody>
          <a:bodyPr>
            <a:noAutofit/>
          </a:bodyPr>
          <a:lstStyle>
            <a:lvl1pPr marL="0" indent="0" algn="l" defTabSz="317475" rtl="0" eaLnBrk="1" latinLnBrk="0" hangingPunct="1">
              <a:lnSpc>
                <a:spcPct val="114000"/>
              </a:lnSpc>
              <a:spcBef>
                <a:spcPts val="500"/>
              </a:spcBef>
              <a:buFont typeface="Lucida Grande"/>
              <a:buNone/>
              <a:defRPr sz="3600" b="0" i="0" kern="120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marL="515896" indent="-198421" algn="l" defTabSz="317475" rtl="0" eaLnBrk="1" latinLnBrk="0" hangingPunct="1">
              <a:lnSpc>
                <a:spcPct val="114000"/>
              </a:lnSpc>
              <a:spcBef>
                <a:spcPts val="500"/>
              </a:spcBef>
              <a:buFont typeface="Arial"/>
              <a:buChar char="–"/>
              <a:defRPr sz="3200" b="0" i="0" kern="1200" baseline="0">
                <a:solidFill>
                  <a:schemeClr val="accent4">
                    <a:lumMod val="10000"/>
                  </a:schemeClr>
                </a:solidFill>
                <a:latin typeface="Open Sans Light"/>
                <a:ea typeface="+mn-ea"/>
                <a:cs typeface="Open Sans Light"/>
              </a:defRPr>
            </a:lvl2pPr>
            <a:lvl3pPr marL="793687" indent="-158737" algn="l" defTabSz="317475" rtl="0" eaLnBrk="1" latinLnBrk="0" hangingPunct="1">
              <a:lnSpc>
                <a:spcPct val="114000"/>
              </a:lnSpc>
              <a:spcBef>
                <a:spcPts val="500"/>
              </a:spcBef>
              <a:buSzPct val="100000"/>
              <a:buFont typeface="Lucida Grande"/>
              <a:buChar char="&gt;"/>
              <a:defRPr sz="3200" b="0" i="0" kern="1200" baseline="0">
                <a:solidFill>
                  <a:srgbClr val="33006F"/>
                </a:solidFill>
                <a:latin typeface="Open Sans Light"/>
                <a:ea typeface="+mn-ea"/>
                <a:cs typeface="Open Sans Light"/>
              </a:defRPr>
            </a:lvl3pPr>
            <a:lvl4pPr marL="1111161" indent="-158737" algn="l" defTabSz="317475" rtl="0" eaLnBrk="1" latinLnBrk="0" hangingPunct="1">
              <a:lnSpc>
                <a:spcPct val="114000"/>
              </a:lnSpc>
              <a:spcBef>
                <a:spcPts val="500"/>
              </a:spcBef>
              <a:buFont typeface="Arial"/>
              <a:buChar char="–"/>
              <a:defRPr sz="3200" b="0" i="0" kern="1200" baseline="0">
                <a:solidFill>
                  <a:schemeClr val="accent4">
                    <a:lumMod val="10000"/>
                  </a:schemeClr>
                </a:solidFill>
                <a:latin typeface="Open Sans Light"/>
                <a:ea typeface="+mn-ea"/>
                <a:cs typeface="Open Sans Light"/>
              </a:defRPr>
            </a:lvl4pPr>
            <a:lvl5pPr marL="1428635" indent="-158737" algn="l" defTabSz="317475" rtl="0" eaLnBrk="1" latinLnBrk="0" hangingPunct="1">
              <a:lnSpc>
                <a:spcPct val="114000"/>
              </a:lnSpc>
              <a:spcBef>
                <a:spcPts val="500"/>
              </a:spcBef>
              <a:buFont typeface="Lucida Grande"/>
              <a:buChar char="&gt;"/>
              <a:defRPr sz="3200" b="0" i="0" kern="1200" baseline="0">
                <a:solidFill>
                  <a:schemeClr val="accent4">
                    <a:lumMod val="10000"/>
                  </a:schemeClr>
                </a:solidFill>
                <a:latin typeface="Open Sans Light"/>
                <a:ea typeface="+mn-ea"/>
                <a:cs typeface="Open Sans Light"/>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a:lstStyle>
          <a:p>
            <a:r>
              <a:rPr lang="en-US" sz="2400" dirty="0" smtClean="0"/>
              <a:t>Subsets</a:t>
            </a:r>
          </a:p>
          <a:p>
            <a:pPr lvl="1"/>
            <a:r>
              <a:rPr lang="en-US" sz="2400" dirty="0" smtClean="0"/>
              <a:t>Select, Rename</a:t>
            </a:r>
          </a:p>
          <a:p>
            <a:pPr lvl="1"/>
            <a:r>
              <a:rPr lang="en-US" sz="2400" dirty="0" smtClean="0"/>
              <a:t>Filter, Arrange</a:t>
            </a:r>
          </a:p>
          <a:p>
            <a:pPr lvl="1"/>
            <a:r>
              <a:rPr lang="en-US" sz="2400" dirty="0" smtClean="0"/>
              <a:t>Head, Tail</a:t>
            </a:r>
          </a:p>
          <a:p>
            <a:r>
              <a:rPr lang="en-US" sz="2400" dirty="0" smtClean="0"/>
              <a:t>Code readability</a:t>
            </a:r>
          </a:p>
          <a:p>
            <a:pPr lvl="1"/>
            <a:r>
              <a:rPr lang="en-US" sz="2400" dirty="0" smtClean="0"/>
              <a:t>Pipe (%&gt;%)</a:t>
            </a:r>
          </a:p>
          <a:p>
            <a:pPr lvl="1"/>
            <a:r>
              <a:rPr lang="en-US" sz="2400" dirty="0" smtClean="0"/>
              <a:t>Assignment (&lt;-)</a:t>
            </a:r>
          </a:p>
          <a:p>
            <a:pPr lvl="1"/>
            <a:r>
              <a:rPr lang="en-US" sz="2400" dirty="0" smtClean="0"/>
              <a:t>Comments (#)</a:t>
            </a:r>
          </a:p>
          <a:p>
            <a:endParaRPr lang="en-US" sz="2400" dirty="0"/>
          </a:p>
        </p:txBody>
      </p:sp>
    </p:spTree>
    <p:custDataLst>
      <p:tags r:id="rId1"/>
    </p:custDataLst>
    <p:extLst>
      <p:ext uri="{BB962C8B-B14F-4D97-AF65-F5344CB8AC3E}">
        <p14:creationId xmlns:p14="http://schemas.microsoft.com/office/powerpoint/2010/main" val="80705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1D6F894-8138-41DA-AD78-70A13342C15D}"/>
              </a:ext>
            </a:extLst>
          </p:cNvPr>
          <p:cNvGraphicFramePr>
            <a:graphicFrameLocks noGrp="1"/>
          </p:cNvGraphicFramePr>
          <p:nvPr>
            <p:extLst>
              <p:ext uri="{D42A27DB-BD31-4B8C-83A1-F6EECF244321}">
                <p14:modId xmlns:p14="http://schemas.microsoft.com/office/powerpoint/2010/main" val="3246672619"/>
              </p:ext>
            </p:extLst>
          </p:nvPr>
        </p:nvGraphicFramePr>
        <p:xfrm>
          <a:off x="1450848" y="0"/>
          <a:ext cx="6352032" cy="5740275"/>
        </p:xfrm>
        <a:graphic>
          <a:graphicData uri="http://schemas.openxmlformats.org/drawingml/2006/table">
            <a:tbl>
              <a:tblPr firstRow="1" firstCol="1" bandRow="1">
                <a:tableStyleId>{5C22544A-7EE6-4342-B048-85BDC9FD1C3A}</a:tableStyleId>
              </a:tblPr>
              <a:tblGrid>
                <a:gridCol w="3176016">
                  <a:extLst>
                    <a:ext uri="{9D8B030D-6E8A-4147-A177-3AD203B41FA5}">
                      <a16:colId xmlns:a16="http://schemas.microsoft.com/office/drawing/2014/main" val="51218346"/>
                    </a:ext>
                  </a:extLst>
                </a:gridCol>
                <a:gridCol w="3176016">
                  <a:extLst>
                    <a:ext uri="{9D8B030D-6E8A-4147-A177-3AD203B41FA5}">
                      <a16:colId xmlns:a16="http://schemas.microsoft.com/office/drawing/2014/main" val="4049135943"/>
                    </a:ext>
                  </a:extLst>
                </a:gridCol>
              </a:tblGrid>
              <a:tr h="259773">
                <a:tc>
                  <a:txBody>
                    <a:bodyPr/>
                    <a:lstStyle/>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Concept</a:t>
                      </a:r>
                    </a:p>
                  </a:txBody>
                  <a:tcPr marL="57150" marR="57150" marT="0" marB="0"/>
                </a:tc>
                <a:tc>
                  <a:txBody>
                    <a:bodyPr/>
                    <a:lstStyle/>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R</a:t>
                      </a:r>
                    </a:p>
                  </a:txBody>
                  <a:tcPr marL="57150" marR="57150" marT="0" marB="0"/>
                </a:tc>
                <a:extLst>
                  <a:ext uri="{0D108BD9-81ED-4DB2-BD59-A6C34878D82A}">
                    <a16:rowId xmlns:a16="http://schemas.microsoft.com/office/drawing/2014/main" val="1456237188"/>
                  </a:ext>
                </a:extLst>
              </a:tr>
              <a:tr h="1558637">
                <a:tc>
                  <a:txBody>
                    <a:bodyPr/>
                    <a:lstStyle/>
                    <a:p>
                      <a:pPr marL="0" marR="0">
                        <a:lnSpc>
                          <a:spcPct val="107000"/>
                        </a:lnSpc>
                        <a:spcBef>
                          <a:spcPts val="0"/>
                        </a:spcBef>
                        <a:spcAft>
                          <a:spcPts val="0"/>
                        </a:spcAft>
                      </a:pPr>
                      <a:r>
                        <a:rPr lang="en-US" sz="1600" dirty="0">
                          <a:effectLst/>
                          <a:latin typeface="Open Sans" panose="020B0606030504020204" pitchFamily="34" charset="0"/>
                          <a:ea typeface="Open Sans" panose="020B0606030504020204" pitchFamily="34" charset="0"/>
                          <a:cs typeface="Open Sans" panose="020B0606030504020204" pitchFamily="34" charset="0"/>
                        </a:rPr>
                        <a:t>R language</a:t>
                      </a:r>
                    </a:p>
                  </a:txBody>
                  <a:tcPr marL="57150" marR="57150" marT="0" marB="0"/>
                </a:tc>
                <a:tc>
                  <a:txBody>
                    <a:bodyPr/>
                    <a:lstStyle/>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Install.packages()</a:t>
                      </a:r>
                    </a:p>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library()</a:t>
                      </a:r>
                    </a:p>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glimpse()</a:t>
                      </a:r>
                    </a:p>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tidyverse</a:t>
                      </a:r>
                    </a:p>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data frame, tibble</a:t>
                      </a:r>
                    </a:p>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 help</a:t>
                      </a:r>
                    </a:p>
                  </a:txBody>
                  <a:tcPr marL="57150" marR="57150" marT="0" marB="0"/>
                </a:tc>
                <a:extLst>
                  <a:ext uri="{0D108BD9-81ED-4DB2-BD59-A6C34878D82A}">
                    <a16:rowId xmlns:a16="http://schemas.microsoft.com/office/drawing/2014/main" val="554174788"/>
                  </a:ext>
                </a:extLst>
              </a:tr>
              <a:tr h="519544">
                <a:tc>
                  <a:txBody>
                    <a:bodyPr/>
                    <a:lstStyle/>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Scatterplot – x-y plot</a:t>
                      </a:r>
                    </a:p>
                  </a:txBody>
                  <a:tcPr marL="57150" marR="57150" marT="0" marB="0"/>
                </a:tc>
                <a:tc>
                  <a:txBody>
                    <a:bodyPr/>
                    <a:lstStyle/>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ggplot(),</a:t>
                      </a:r>
                    </a:p>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geom_point()</a:t>
                      </a:r>
                    </a:p>
                  </a:txBody>
                  <a:tcPr marL="57150" marR="57150" marT="0" marB="0"/>
                </a:tc>
                <a:extLst>
                  <a:ext uri="{0D108BD9-81ED-4DB2-BD59-A6C34878D82A}">
                    <a16:rowId xmlns:a16="http://schemas.microsoft.com/office/drawing/2014/main" val="2699402829"/>
                  </a:ext>
                </a:extLst>
              </a:tr>
              <a:tr h="259773">
                <a:tc>
                  <a:txBody>
                    <a:bodyPr/>
                    <a:lstStyle/>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Trend line</a:t>
                      </a:r>
                    </a:p>
                  </a:txBody>
                  <a:tcPr marL="57150" marR="57150" marT="0" marB="0"/>
                </a:tc>
                <a:tc>
                  <a:txBody>
                    <a:bodyPr/>
                    <a:lstStyle/>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geom_smooth()</a:t>
                      </a:r>
                    </a:p>
                  </a:txBody>
                  <a:tcPr marL="57150" marR="57150" marT="0" marB="0"/>
                </a:tc>
                <a:extLst>
                  <a:ext uri="{0D108BD9-81ED-4DB2-BD59-A6C34878D82A}">
                    <a16:rowId xmlns:a16="http://schemas.microsoft.com/office/drawing/2014/main" val="1727773491"/>
                  </a:ext>
                </a:extLst>
              </a:tr>
              <a:tr h="519544">
                <a:tc>
                  <a:txBody>
                    <a:bodyPr/>
                    <a:lstStyle/>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Over plotting</a:t>
                      </a:r>
                    </a:p>
                  </a:txBody>
                  <a:tcPr marL="57150" marR="57150" marT="0" marB="0"/>
                </a:tc>
                <a:tc>
                  <a:txBody>
                    <a:bodyPr/>
                    <a:lstStyle/>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geom_jitter()</a:t>
                      </a:r>
                    </a:p>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Aesthetics: alpha</a:t>
                      </a:r>
                    </a:p>
                  </a:txBody>
                  <a:tcPr marL="57150" marR="57150" marT="0" marB="0"/>
                </a:tc>
                <a:extLst>
                  <a:ext uri="{0D108BD9-81ED-4DB2-BD59-A6C34878D82A}">
                    <a16:rowId xmlns:a16="http://schemas.microsoft.com/office/drawing/2014/main" val="3951532512"/>
                  </a:ext>
                </a:extLst>
              </a:tr>
              <a:tr h="779318">
                <a:tc>
                  <a:txBody>
                    <a:bodyPr/>
                    <a:lstStyle/>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Categorical variables</a:t>
                      </a:r>
                    </a:p>
                  </a:txBody>
                  <a:tcPr marL="57150" marR="57150" marT="0" marB="0"/>
                </a:tc>
                <a:tc>
                  <a:txBody>
                    <a:bodyPr/>
                    <a:lstStyle/>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facet_wrap()</a:t>
                      </a:r>
                    </a:p>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facet_grid()</a:t>
                      </a:r>
                    </a:p>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Aesthetics: color, shape</a:t>
                      </a:r>
                    </a:p>
                  </a:txBody>
                  <a:tcPr marL="57150" marR="57150" marT="0" marB="0"/>
                </a:tc>
                <a:extLst>
                  <a:ext uri="{0D108BD9-81ED-4DB2-BD59-A6C34878D82A}">
                    <a16:rowId xmlns:a16="http://schemas.microsoft.com/office/drawing/2014/main" val="3285897273"/>
                  </a:ext>
                </a:extLst>
              </a:tr>
              <a:tr h="1039091">
                <a:tc>
                  <a:txBody>
                    <a:bodyPr/>
                    <a:lstStyle/>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Subsets</a:t>
                      </a:r>
                    </a:p>
                  </a:txBody>
                  <a:tcPr marL="57150" marR="57150" marT="0" marB="0"/>
                </a:tc>
                <a:tc>
                  <a:txBody>
                    <a:bodyPr/>
                    <a:lstStyle/>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head(), tail()</a:t>
                      </a:r>
                    </a:p>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select()</a:t>
                      </a:r>
                    </a:p>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filter()</a:t>
                      </a:r>
                    </a:p>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arrange()</a:t>
                      </a:r>
                    </a:p>
                  </a:txBody>
                  <a:tcPr marL="57150" marR="57150" marT="0" marB="0"/>
                </a:tc>
                <a:extLst>
                  <a:ext uri="{0D108BD9-81ED-4DB2-BD59-A6C34878D82A}">
                    <a16:rowId xmlns:a16="http://schemas.microsoft.com/office/drawing/2014/main" val="2655091004"/>
                  </a:ext>
                </a:extLst>
              </a:tr>
              <a:tr h="779318">
                <a:tc>
                  <a:txBody>
                    <a:bodyPr/>
                    <a:lstStyle/>
                    <a:p>
                      <a:pPr marL="0" marR="0">
                        <a:lnSpc>
                          <a:spcPct val="107000"/>
                        </a:lnSpc>
                        <a:spcBef>
                          <a:spcPts val="0"/>
                        </a:spcBef>
                        <a:spcAft>
                          <a:spcPts val="0"/>
                        </a:spcAft>
                      </a:pPr>
                      <a:r>
                        <a:rPr lang="en-US" sz="1600">
                          <a:effectLst/>
                          <a:latin typeface="Open Sans" panose="020B0606030504020204" pitchFamily="34" charset="0"/>
                          <a:ea typeface="Open Sans" panose="020B0606030504020204" pitchFamily="34" charset="0"/>
                          <a:cs typeface="Open Sans" panose="020B0606030504020204" pitchFamily="34" charset="0"/>
                        </a:rPr>
                        <a:t>Code readability</a:t>
                      </a:r>
                    </a:p>
                  </a:txBody>
                  <a:tcPr marL="57150" marR="57150" marT="0" marB="0"/>
                </a:tc>
                <a:tc>
                  <a:txBody>
                    <a:bodyPr/>
                    <a:lstStyle/>
                    <a:p>
                      <a:pPr marL="0" marR="0">
                        <a:lnSpc>
                          <a:spcPct val="107000"/>
                        </a:lnSpc>
                        <a:spcBef>
                          <a:spcPts val="0"/>
                        </a:spcBef>
                        <a:spcAft>
                          <a:spcPts val="0"/>
                        </a:spcAft>
                      </a:pPr>
                      <a:r>
                        <a:rPr lang="en-US" sz="1600" dirty="0">
                          <a:effectLst/>
                          <a:latin typeface="Open Sans" panose="020B0606030504020204" pitchFamily="34" charset="0"/>
                          <a:ea typeface="Open Sans" panose="020B0606030504020204" pitchFamily="34" charset="0"/>
                          <a:cs typeface="Open Sans" panose="020B0606030504020204" pitchFamily="34" charset="0"/>
                        </a:rPr>
                        <a:t>%&gt;% pipe</a:t>
                      </a:r>
                    </a:p>
                    <a:p>
                      <a:pPr marL="0" marR="0">
                        <a:lnSpc>
                          <a:spcPct val="107000"/>
                        </a:lnSpc>
                        <a:spcBef>
                          <a:spcPts val="0"/>
                        </a:spcBef>
                        <a:spcAft>
                          <a:spcPts val="0"/>
                        </a:spcAft>
                      </a:pPr>
                      <a:r>
                        <a:rPr lang="en-US" sz="1600" dirty="0">
                          <a:effectLst/>
                          <a:latin typeface="Open Sans" panose="020B0606030504020204" pitchFamily="34" charset="0"/>
                          <a:ea typeface="Open Sans" panose="020B0606030504020204" pitchFamily="34" charset="0"/>
                          <a:cs typeface="Open Sans" panose="020B0606030504020204" pitchFamily="34" charset="0"/>
                        </a:rPr>
                        <a:t>&lt;- assignment</a:t>
                      </a:r>
                    </a:p>
                    <a:p>
                      <a:pPr marL="0" marR="0">
                        <a:lnSpc>
                          <a:spcPct val="107000"/>
                        </a:lnSpc>
                        <a:spcBef>
                          <a:spcPts val="0"/>
                        </a:spcBef>
                        <a:spcAft>
                          <a:spcPts val="0"/>
                        </a:spcAft>
                      </a:pPr>
                      <a:r>
                        <a:rPr lang="en-US" sz="1600" dirty="0">
                          <a:effectLst/>
                          <a:latin typeface="Open Sans" panose="020B0606030504020204" pitchFamily="34" charset="0"/>
                          <a:ea typeface="Open Sans" panose="020B0606030504020204" pitchFamily="34" charset="0"/>
                          <a:cs typeface="Open Sans" panose="020B0606030504020204" pitchFamily="34" charset="0"/>
                        </a:rPr>
                        <a:t># comments</a:t>
                      </a:r>
                    </a:p>
                  </a:txBody>
                  <a:tcPr marL="57150" marR="57150" marT="0" marB="0"/>
                </a:tc>
                <a:extLst>
                  <a:ext uri="{0D108BD9-81ED-4DB2-BD59-A6C34878D82A}">
                    <a16:rowId xmlns:a16="http://schemas.microsoft.com/office/drawing/2014/main" val="1716972140"/>
                  </a:ext>
                </a:extLst>
              </a:tr>
            </a:tbl>
          </a:graphicData>
        </a:graphic>
      </p:graphicFrame>
    </p:spTree>
    <p:custDataLst>
      <p:tags r:id="rId1"/>
    </p:custDataLst>
    <p:extLst>
      <p:ext uri="{BB962C8B-B14F-4D97-AF65-F5344CB8AC3E}">
        <p14:creationId xmlns:p14="http://schemas.microsoft.com/office/powerpoint/2010/main" val="31027949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THUMBNAIL_REFRESH" val="1"/>
  <p:tag name="MMPROD_NEXTUNIQUEID" val="10013"/>
  <p:tag name="ARTICULATE_SLIDE_COUNT" val="9"/>
  <p:tag name="MMPROD_UIDATA" val="&lt;database version=&quot;11.0&quot;&gt;&lt;object type=&quot;1&quot; unique_id=&quot;10001&quot;&gt;&lt;object type=&quot;2&quot; unique_id=&quot;19229&quot;&gt;&lt;object type=&quot;3&quot; unique_id=&quot;19230&quot;&gt;&lt;property id=&quot;20148&quot; value=&quot;5&quot;/&gt;&lt;property id=&quot;20300&quot; value=&quot;Slide 1&quot;/&gt;&lt;property id=&quot;20307&quot; value=&quot;259&quot;/&gt;&lt;/object&gt;&lt;object type=&quot;3&quot; unique_id=&quot;19231&quot;&gt;&lt;property id=&quot;20148&quot; value=&quot;5&quot;/&gt;&lt;property id=&quot;20300&quot; value=&quot;Slide 2&quot;/&gt;&lt;property id=&quot;20307&quot; value=&quot;257&quot;/&gt;&lt;/object&gt;&lt;object type=&quot;3&quot; unique_id=&quot;19252&quot;&gt;&lt;property id=&quot;20148&quot; value=&quot;5&quot;/&gt;&lt;property id=&quot;20300&quot; value=&quot;Slide 7&quot;/&gt;&lt;property id=&quot;20307&quot; value=&quot;260&quot;/&gt;&lt;/object&gt;&lt;object type=&quot;3&quot; unique_id=&quot;19253&quot;&gt;&lt;property id=&quot;20148&quot; value=&quot;5&quot;/&gt;&lt;property id=&quot;20300&quot; value=&quot;Slide 8&quot;/&gt;&lt;property id=&quot;20307&quot; value=&quot;261&quot;/&gt;&lt;/object&gt;&lt;object type=&quot;3&quot; unique_id=&quot;19254&quot;&gt;&lt;property id=&quot;20148&quot; value=&quot;5&quot;/&gt;&lt;property id=&quot;20300&quot; value=&quot;Slide 9&quot;/&gt;&lt;property id=&quot;20307&quot; value=&quot;262&quot;/&gt;&lt;/object&gt;&lt;object type=&quot;3&quot; unique_id=&quot;19325&quot;&gt;&lt;property id=&quot;20148&quot; value=&quot;5&quot;/&gt;&lt;property id=&quot;20300&quot; value=&quot;Slide 3&quot;/&gt;&lt;property id=&quot;20307&quot; value=&quot;263&quot;/&gt;&lt;/object&gt;&lt;object type=&quot;3&quot; unique_id=&quot;19326&quot;&gt;&lt;property id=&quot;20148&quot; value=&quot;5&quot;/&gt;&lt;property id=&quot;20300&quot; value=&quot;Slide 4&quot;/&gt;&lt;property id=&quot;20307&quot; value=&quot;264&quot;/&gt;&lt;/object&gt;&lt;object type=&quot;3&quot; unique_id=&quot;19327&quot;&gt;&lt;property id=&quot;20148&quot; value=&quot;5&quot;/&gt;&lt;property id=&quot;20300&quot; value=&quot;Slide 5&quot;/&gt;&lt;property id=&quot;20307&quot; value=&quot;266&quot;/&gt;&lt;/object&gt;&lt;object type=&quot;3&quot; unique_id=&quot;19328&quot;&gt;&lt;property id=&quot;20148&quot; value=&quot;5&quot;/&gt;&lt;property id=&quot;20300&quot; value=&quot;Slide 6&quot;/&gt;&lt;property id=&quot;20307&quot; value=&quot;265&quot;/&gt;&lt;/object&gt;&lt;/object&gt;&lt;object type=&quot;8&quot; unique_id=&quot;19235&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A-Data Analytics">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A-Data Analytics" id="{EBE1CC9F-912E-4424-98F5-5B0619745A3C}" vid="{7A065466-CF28-4B37-BB1C-9292FDC21300}"/>
    </a:ext>
  </a:extLst>
</a:theme>
</file>

<file path=ppt/theme/theme4.xml><?xml version="1.0" encoding="utf-8"?>
<a:theme xmlns:a="http://schemas.openxmlformats.org/drawingml/2006/main" name="PCE-Grey">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UW Gold">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UW Purple">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432</TotalTime>
  <Words>956</Words>
  <Application>Microsoft Office PowerPoint</Application>
  <PresentationFormat>On-screen Show (16:10)</PresentationFormat>
  <Paragraphs>125</Paragraphs>
  <Slides>9</Slides>
  <Notes>9</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9</vt:i4>
      </vt:variant>
    </vt:vector>
  </HeadingPairs>
  <TitlesOfParts>
    <vt:vector size="22" baseType="lpstr">
      <vt:lpstr>Arial</vt:lpstr>
      <vt:lpstr>Calibri</vt:lpstr>
      <vt:lpstr>Encode Sans Normal Black</vt:lpstr>
      <vt:lpstr>Lucida Grande</vt:lpstr>
      <vt:lpstr>Open Sans</vt:lpstr>
      <vt:lpstr>Open Sans Light</vt:lpstr>
      <vt:lpstr>Uni Sans Regular</vt:lpstr>
      <vt:lpstr>1_Custom Design</vt:lpstr>
      <vt:lpstr>2_Custom Design</vt:lpstr>
      <vt:lpstr>CA-Data Analytics</vt:lpstr>
      <vt:lpstr>PCE-Grey</vt:lpstr>
      <vt:lpstr>UW Gold</vt:lpstr>
      <vt:lpstr>UW Purple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Data Analysis Essentials</dc:creator>
  <cp:lastModifiedBy>Eliana Medina</cp:lastModifiedBy>
  <cp:revision>44</cp:revision>
  <dcterms:created xsi:type="dcterms:W3CDTF">2014-10-14T00:51:43Z</dcterms:created>
  <dcterms:modified xsi:type="dcterms:W3CDTF">2018-11-28T21:19:44Z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gregwe@microsoft.com</vt:lpwstr>
  </property>
  <property fmtid="{D5CDD505-2E9C-101B-9397-08002B2CF9AE}" pid="6" name="MSIP_Label_f42aa342-8706-4288-bd11-ebb85995028c_SetDate">
    <vt:lpwstr>2017-09-19T23:18:14.9523694-07:00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ArticulateGUID">
    <vt:lpwstr>99F3A7DB-EA20-4028-9A1B-25D31780931F</vt:lpwstr>
  </property>
  <property fmtid="{D5CDD505-2E9C-101B-9397-08002B2CF9AE}" pid="12" name="ArticulatePath">
    <vt:lpwstr>2-11 - When Not to Ask Business Questions</vt:lpwstr>
  </property>
</Properties>
</file>