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7.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66" r:id="rId2"/>
    <p:sldMasterId id="2147483672" r:id="rId3"/>
    <p:sldMasterId id="2147483681" r:id="rId4"/>
    <p:sldMasterId id="2147483687" r:id="rId5"/>
    <p:sldMasterId id="2147483690" r:id="rId6"/>
  </p:sldMasterIdLst>
  <p:notesMasterIdLst>
    <p:notesMasterId r:id="rId17"/>
  </p:notesMasterIdLst>
  <p:sldIdLst>
    <p:sldId id="259" r:id="rId7"/>
    <p:sldId id="257" r:id="rId8"/>
    <p:sldId id="261" r:id="rId9"/>
    <p:sldId id="262" r:id="rId10"/>
    <p:sldId id="263" r:id="rId11"/>
    <p:sldId id="260" r:id="rId12"/>
    <p:sldId id="264" r:id="rId13"/>
    <p:sldId id="265" r:id="rId14"/>
    <p:sldId id="277" r:id="rId15"/>
    <p:sldId id="274" r:id="rId16"/>
  </p:sldIdLst>
  <p:sldSz cx="9144000" cy="6858000" type="screen4x3"/>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sitiong Software" id="{C7F14AB5-3082-483D-9828-B7AF8469752E}">
          <p14:sldIdLst>
            <p14:sldId id="259"/>
            <p14:sldId id="257"/>
            <p14:sldId id="261"/>
            <p14:sldId id="262"/>
            <p14:sldId id="263"/>
            <p14:sldId id="260"/>
          </p14:sldIdLst>
        </p14:section>
        <p14:section name="Course Programming" id="{65CD24A4-E57D-4BF1-8706-5B8E25DB570D}">
          <p14:sldIdLst>
            <p14:sldId id="264"/>
            <p14:sldId id="265"/>
            <p14:sldId id="277"/>
            <p14:sldId id="274"/>
          </p14:sldIdLst>
        </p14:section>
      </p14:sectionLst>
    </p:ext>
    <p:ext uri="{EFAFB233-063F-42B5-8137-9DF3F51BA10A}">
      <p15:sldGuideLst xmlns:p15="http://schemas.microsoft.com/office/powerpoint/2012/main">
        <p15:guide id="1" orient="horz" pos="2109">
          <p15:clr>
            <a:srgbClr val="A4A3A4"/>
          </p15:clr>
        </p15:guide>
        <p15:guide id="2" pos="34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780" autoAdjust="0"/>
    <p:restoredTop sz="76646" autoAdjust="0"/>
  </p:normalViewPr>
  <p:slideViewPr>
    <p:cSldViewPr snapToGrid="0" snapToObjects="1" showGuides="1">
      <p:cViewPr varScale="1">
        <p:scale>
          <a:sx n="52" d="100"/>
          <a:sy n="52" d="100"/>
        </p:scale>
        <p:origin x="1206" y="78"/>
      </p:cViewPr>
      <p:guideLst>
        <p:guide orient="horz" pos="2109"/>
        <p:guide pos="344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positioning of Excel, Power BI and R in this course.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354798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me talk a moment about how we are positioning Excel and R in this course. This course is targeted toward professionals with existing Excel experience but with no R or programming experience of any kind. </a:t>
            </a:r>
            <a:endParaRPr lang="en-US" dirty="0"/>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78044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a:t>
            </a:r>
            <a:r>
              <a:rPr lang="en-US" sz="1200" kern="1200" dirty="0">
                <a:solidFill>
                  <a:schemeClr val="tx1"/>
                </a:solidFill>
                <a:effectLst/>
                <a:latin typeface="+mn-lt"/>
                <a:ea typeface="+mn-ea"/>
                <a:cs typeface="+mn-cs"/>
              </a:rPr>
              <a:t>do some exercises in both Excel and R. You can decide which order you want to do them in, but do them in both. I find that when learning R, Excel can be used as a confirmation that what I am doing in R is correct. Also, since R has a steep learning curve, the data analysis portion may get overlooked as your mental bandwidth is spent wrestling with the R syntax and not data analysis. Excel can bring that focus back to the data analysis. I also find that knowing which tool is best for which task is a real, time saver. </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147644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me talk a moment about how we are positioning Excel and R in this course. This course is targeted toward professionals with existing Excel experience but with no R or programming experience of any kind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 course was designed to leverage your existing Excel and SQL experience to help with this knowledge transfer to R.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Image source: https://docs.microsoft.com/en-us/sql/#pivot=main&amp;panel=analytics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242311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 </a:t>
            </a:r>
            <a:r>
              <a:rPr lang="en-US" sz="1200" kern="1200" dirty="0">
                <a:solidFill>
                  <a:schemeClr val="tx1"/>
                </a:solidFill>
                <a:effectLst/>
                <a:latin typeface="+mn-lt"/>
                <a:ea typeface="+mn-ea"/>
                <a:cs typeface="+mn-cs"/>
              </a:rPr>
              <a:t>though I use R for many things, I find myself still using Excel. Being able to compare and contrast how each tool performs a task can be helpful. With that said, the exercises in this course focus on starting from ‘I never heard of R before’ to ‘Look, I am doing data analysis using R!’. The R code and instructions will be explained in detail. For Excel, however, there won’t be click by click instructions, but rather general direction, key formulas and, of course, solution files for you to review. As we get to more sophisticated data analysis, Excel exercises will be phased out and only performed in R.</a:t>
            </a:r>
          </a:p>
          <a:p>
            <a:endParaRPr lang="en-US" dirty="0"/>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410986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are a Power BI fan, your R skills will take your Power BI reports to the next level. Excel works better with Power BI. Since Power BI will be covered in the Data Visualization course, the Excel solutions in this course won’t use Power BI.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exciting thing about Power BI is that there is R integration with it. The R code you learn in this course, can be incorporated into Power BI in two ways. It can run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code and display visualizations never thought possible in Power BI. It can run R code from data transformation to modeling algorithms and used as the data source for Power BI. This will all be covered in the next course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Image</a:t>
            </a:r>
            <a:r>
              <a:rPr lang="en-US" sz="1200" kern="1200" baseline="0" dirty="0" smtClean="0">
                <a:solidFill>
                  <a:schemeClr val="tx1"/>
                </a:solidFill>
                <a:effectLst/>
                <a:latin typeface="+mn-lt"/>
                <a:ea typeface="+mn-ea"/>
                <a:cs typeface="+mn-cs"/>
              </a:rPr>
              <a:t> source: Microsoft</a:t>
            </a:r>
            <a:endParaRPr lang="en-US" sz="1200" kern="1200" dirty="0">
              <a:solidFill>
                <a:schemeClr val="tx1"/>
              </a:solidFill>
              <a:effectLst/>
              <a:latin typeface="+mn-lt"/>
              <a:ea typeface="+mn-ea"/>
              <a:cs typeface="+mn-cs"/>
            </a:endParaRPr>
          </a:p>
          <a:p>
            <a:r>
              <a:rPr lang="en-US" dirty="0"/>
              <a:t> </a:t>
            </a:r>
          </a:p>
        </p:txBody>
      </p:sp>
      <p:sp>
        <p:nvSpPr>
          <p:cNvPr id="4" name="Slide Number Placeholder 3"/>
          <p:cNvSpPr>
            <a:spLocks noGrp="1"/>
          </p:cNvSpPr>
          <p:nvPr>
            <p:ph type="sldNum" sz="quarter" idx="10"/>
          </p:nvPr>
        </p:nvSpPr>
        <p:spPr/>
        <p:txBody>
          <a:bodyPr/>
          <a:lstStyle/>
          <a:p>
            <a:fld id="{32F6FDBE-5672-4985-BD85-BF0EDA604403}" type="slidenum">
              <a:rPr lang="en-US" smtClean="0"/>
              <a:t>6</a:t>
            </a:fld>
            <a:endParaRPr lang="en-US"/>
          </a:p>
        </p:txBody>
      </p:sp>
    </p:spTree>
    <p:extLst>
      <p:ext uri="{BB962C8B-B14F-4D97-AF65-F5344CB8AC3E}">
        <p14:creationId xmlns:p14="http://schemas.microsoft.com/office/powerpoint/2010/main" val="296697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Jupyter</a:t>
            </a:r>
            <a:r>
              <a:rPr lang="en-US" baseline="0" dirty="0" smtClean="0"/>
              <a:t> environment includes markdown and code, so instructions can be provided inline. </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8</a:t>
            </a:fld>
            <a:endParaRPr lang="en-US"/>
          </a:p>
        </p:txBody>
      </p:sp>
    </p:spTree>
    <p:extLst>
      <p:ext uri="{BB962C8B-B14F-4D97-AF65-F5344CB8AC3E}">
        <p14:creationId xmlns:p14="http://schemas.microsoft.com/office/powerpoint/2010/main" val="19629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Jupyter</a:t>
            </a:r>
            <a:r>
              <a:rPr lang="en-US" baseline="0" dirty="0" smtClean="0"/>
              <a:t> environment includes markdown and code, so instructions can be provided inline. </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9</a:t>
            </a:fld>
            <a:endParaRPr lang="en-US"/>
          </a:p>
        </p:txBody>
      </p:sp>
    </p:spTree>
    <p:extLst>
      <p:ext uri="{BB962C8B-B14F-4D97-AF65-F5344CB8AC3E}">
        <p14:creationId xmlns:p14="http://schemas.microsoft.com/office/powerpoint/2010/main" val="1545101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5.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1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5.xml"/><Relationship Id="rId4"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6.xml"/><Relationship Id="rId4"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6.xml"/><Relationship Id="rId1" Type="http://schemas.openxmlformats.org/officeDocument/2006/relationships/tags" Target="../tags/tag18.xml"/><Relationship Id="rId5" Type="http://schemas.openxmlformats.org/officeDocument/2006/relationships/image" Target="../media/image5.emf"/><Relationship Id="rId4" Type="http://schemas.openxmlformats.org/officeDocument/2006/relationships/image" Target="../media/image9.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6.xml"/><Relationship Id="rId1" Type="http://schemas.openxmlformats.org/officeDocument/2006/relationships/tags" Target="../tags/tag19.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2046060"/>
            <a:ext cx="6972300" cy="2641756"/>
          </a:xfrm>
          <a:prstGeom prst="rect">
            <a:avLst/>
          </a:prstGeom>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userDrawn="1"/>
        </p:nvPicPr>
        <p:blipFill>
          <a:blip r:embed="rId2"/>
          <a:stretch>
            <a:fillRect/>
          </a:stretch>
        </p:blipFill>
        <p:spPr>
          <a:xfrm>
            <a:off x="779463" y="4687816"/>
            <a:ext cx="1600200" cy="139700"/>
          </a:xfrm>
          <a:prstGeom prst="rect">
            <a:avLst/>
          </a:prstGeom>
        </p:spPr>
      </p:pic>
      <p:pic>
        <p:nvPicPr>
          <p:cNvPr id="4" name="Picture 3"/>
          <p:cNvPicPr>
            <a:picLocks noChangeAspect="1"/>
          </p:cNvPicPr>
          <p:nvPr userDrawn="1"/>
        </p:nvPicPr>
        <p:blipFill>
          <a:blip r:embed="rId3"/>
          <a:stretch>
            <a:fillRect/>
          </a:stretch>
        </p:blipFill>
        <p:spPr>
          <a:xfrm>
            <a:off x="7790289" y="5686764"/>
            <a:ext cx="1371600" cy="927100"/>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996336"/>
            <a:ext cx="2532888" cy="281432"/>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1" y="201169"/>
            <a:ext cx="8582099" cy="1258703"/>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1" y="2141839"/>
            <a:ext cx="8594551" cy="3618881"/>
          </a:xfrm>
          <a:prstGeom prst="rect">
            <a:avLst/>
          </a:prstGeom>
        </p:spPr>
        <p:txBody>
          <a:bodyPr/>
          <a:lstStyle>
            <a:lvl1pPr marL="0" indent="0">
              <a:lnSpc>
                <a:spcPct val="114000"/>
              </a:lnSpc>
              <a:spcBef>
                <a:spcPts val="6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600"/>
              </a:spcBef>
              <a:defRPr sz="3200" b="0" i="0" baseline="0">
                <a:solidFill>
                  <a:schemeClr val="accent4">
                    <a:lumMod val="10000"/>
                  </a:schemeClr>
                </a:solidFill>
                <a:latin typeface="Open Sans Light"/>
                <a:cs typeface="Open Sans Light"/>
              </a:defRPr>
            </a:lvl2pPr>
            <a:lvl3pPr marL="952462" indent="-190492">
              <a:lnSpc>
                <a:spcPct val="114000"/>
              </a:lnSpc>
              <a:spcBef>
                <a:spcPts val="6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600"/>
              </a:spcBef>
              <a:defRPr sz="3200" b="0" i="0" baseline="0">
                <a:solidFill>
                  <a:schemeClr val="accent4">
                    <a:lumMod val="10000"/>
                  </a:schemeClr>
                </a:solidFill>
                <a:latin typeface="Open Sans Light"/>
                <a:cs typeface="Open Sans Light"/>
              </a:defRPr>
            </a:lvl4pPr>
            <a:lvl5pPr marL="1714431" indent="-190492">
              <a:lnSpc>
                <a:spcPct val="114000"/>
              </a:lnSpc>
              <a:spcBef>
                <a:spcPts val="6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363509"/>
            <a:ext cx="1103781" cy="96362"/>
          </a:xfrm>
          <a:prstGeom prst="rect">
            <a:avLst/>
          </a:prstGeom>
        </p:spPr>
      </p:pic>
      <p:sp>
        <p:nvSpPr>
          <p:cNvPr id="6" name="Text Placeholder 5"/>
          <p:cNvSpPr>
            <a:spLocks noGrp="1"/>
          </p:cNvSpPr>
          <p:nvPr>
            <p:ph type="body" sz="quarter" idx="12" hasCustomPrompt="1"/>
          </p:nvPr>
        </p:nvSpPr>
        <p:spPr>
          <a:xfrm>
            <a:off x="274320" y="1459872"/>
            <a:ext cx="8679180" cy="681968"/>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39700"/>
            <a:ext cx="9367953" cy="479735"/>
          </a:xfrm>
          <a:prstGeom prst="rect">
            <a:avLst/>
          </a:prstGeom>
        </p:spPr>
      </p:pic>
      <p:pic>
        <p:nvPicPr>
          <p:cNvPr id="9" name="Picture 8"/>
          <p:cNvPicPr>
            <a:picLocks noChangeAspect="1"/>
          </p:cNvPicPr>
          <p:nvPr userDrawn="1"/>
        </p:nvPicPr>
        <p:blipFill>
          <a:blip r:embed="rId3"/>
          <a:stretch>
            <a:fillRect/>
          </a:stretch>
        </p:blipFill>
        <p:spPr>
          <a:xfrm>
            <a:off x="766763" y="1363508"/>
            <a:ext cx="1103781" cy="96362"/>
          </a:xfrm>
          <a:prstGeom prst="rect">
            <a:avLst/>
          </a:prstGeom>
        </p:spPr>
      </p:pic>
      <p:pic>
        <p:nvPicPr>
          <p:cNvPr id="10" name="Picture 9"/>
          <p:cNvPicPr>
            <a:picLocks noChangeAspect="1"/>
          </p:cNvPicPr>
          <p:nvPr userDrawn="1"/>
        </p:nvPicPr>
        <p:blipFill>
          <a:blip r:embed="rId5"/>
          <a:stretch>
            <a:fillRect/>
          </a:stretch>
        </p:blipFill>
        <p:spPr>
          <a:xfrm>
            <a:off x="7790289" y="5686764"/>
            <a:ext cx="1371600" cy="927100"/>
          </a:xfrm>
          <a:prstGeom prst="rect">
            <a:avLst/>
          </a:prstGeom>
        </p:spPr>
      </p:pic>
      <p:pic>
        <p:nvPicPr>
          <p:cNvPr id="11" name="Picture 10"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spTree>
    <p:custDataLst>
      <p:tags r:id="rId1"/>
    </p:custDataLst>
    <p:extLst>
      <p:ext uri="{BB962C8B-B14F-4D97-AF65-F5344CB8AC3E}">
        <p14:creationId xmlns:p14="http://schemas.microsoft.com/office/powerpoint/2010/main" val="19476512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1" y="274321"/>
            <a:ext cx="8559239" cy="1185551"/>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1" y="1459871"/>
            <a:ext cx="8558335" cy="4226893"/>
          </a:xfrm>
          <a:prstGeom prst="rect">
            <a:avLst/>
          </a:prstGeom>
        </p:spPr>
        <p:txBody>
          <a:bodyPr/>
          <a:lstStyle>
            <a:lvl1pPr marL="0" indent="0">
              <a:lnSpc>
                <a:spcPct val="114000"/>
              </a:lnSpc>
              <a:spcBef>
                <a:spcPts val="6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600"/>
              </a:spcBef>
              <a:defRPr sz="3200" b="0" i="0" baseline="0">
                <a:solidFill>
                  <a:schemeClr val="accent4">
                    <a:lumMod val="10000"/>
                  </a:schemeClr>
                </a:solidFill>
                <a:latin typeface="Open Sans Light"/>
                <a:cs typeface="Open Sans Light"/>
              </a:defRPr>
            </a:lvl2pPr>
            <a:lvl3pPr marL="952462" indent="-190492">
              <a:lnSpc>
                <a:spcPct val="114000"/>
              </a:lnSpc>
              <a:spcBef>
                <a:spcPts val="6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600"/>
              </a:spcBef>
              <a:defRPr sz="3200" b="0" i="0" baseline="0">
                <a:solidFill>
                  <a:schemeClr val="accent4">
                    <a:lumMod val="10000"/>
                  </a:schemeClr>
                </a:solidFill>
                <a:latin typeface="Open Sans Light"/>
                <a:cs typeface="Open Sans Light"/>
              </a:defRPr>
            </a:lvl4pPr>
            <a:lvl5pPr marL="1714431" indent="-190492">
              <a:lnSpc>
                <a:spcPct val="114000"/>
              </a:lnSpc>
              <a:spcBef>
                <a:spcPts val="6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363509"/>
            <a:ext cx="1103781" cy="96362"/>
          </a:xfrm>
          <a:prstGeom prst="rect">
            <a:avLst/>
          </a:prstGeom>
        </p:spPr>
      </p:pic>
      <p:pic>
        <p:nvPicPr>
          <p:cNvPr id="8" name="Picture 7"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39700"/>
            <a:ext cx="9367953" cy="479735"/>
          </a:xfrm>
          <a:prstGeom prst="rect">
            <a:avLst/>
          </a:prstGeom>
        </p:spPr>
      </p:pic>
      <p:pic>
        <p:nvPicPr>
          <p:cNvPr id="9" name="Picture 8"/>
          <p:cNvPicPr>
            <a:picLocks noChangeAspect="1"/>
          </p:cNvPicPr>
          <p:nvPr userDrawn="1"/>
        </p:nvPicPr>
        <p:blipFill>
          <a:blip r:embed="rId3"/>
          <a:stretch>
            <a:fillRect/>
          </a:stretch>
        </p:blipFill>
        <p:spPr>
          <a:xfrm>
            <a:off x="766763" y="1363508"/>
            <a:ext cx="1103781" cy="96362"/>
          </a:xfrm>
          <a:prstGeom prst="rect">
            <a:avLst/>
          </a:prstGeom>
        </p:spPr>
      </p:pic>
      <p:pic>
        <p:nvPicPr>
          <p:cNvPr id="12" name="Picture 11"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pic>
        <p:nvPicPr>
          <p:cNvPr id="13" name="Pictur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99991" y="6150313"/>
            <a:ext cx="2468880" cy="329184"/>
          </a:xfrm>
          <a:prstGeom prst="rect">
            <a:avLst/>
          </a:prstGeom>
        </p:spPr>
      </p:pic>
    </p:spTree>
    <p:custDataLst>
      <p:tags r:id="rId1"/>
    </p:custDataLst>
    <p:extLst>
      <p:ext uri="{BB962C8B-B14F-4D97-AF65-F5344CB8AC3E}">
        <p14:creationId xmlns:p14="http://schemas.microsoft.com/office/powerpoint/2010/main" val="30685371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1" y="1736726"/>
            <a:ext cx="8506461" cy="3656656"/>
          </a:xfrm>
          <a:prstGeom prst="rect">
            <a:avLst/>
          </a:prstGeom>
        </p:spPr>
        <p:txBody>
          <a:bodyPr>
            <a:normAutofit/>
          </a:bodyPr>
          <a:lstStyle>
            <a:lvl1pPr marL="0" indent="0">
              <a:buNone/>
              <a:defRPr sz="20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1" y="246889"/>
            <a:ext cx="8673539" cy="1196454"/>
          </a:xfrm>
          <a:prstGeom prst="rect">
            <a:avLst/>
          </a:prstGeom>
        </p:spPr>
        <p:txBody>
          <a:bodyPr anchor="ctr">
            <a:noAutofit/>
          </a:bodyPr>
          <a:lstStyle>
            <a:lvl1pPr marL="0" indent="0">
              <a:lnSpc>
                <a:spcPct val="90000"/>
              </a:lnSpc>
              <a:buNone/>
              <a:defRPr sz="32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17" name="Picture 16"/>
          <p:cNvPicPr>
            <a:picLocks noChangeAspect="1"/>
          </p:cNvPicPr>
          <p:nvPr/>
        </p:nvPicPr>
        <p:blipFill>
          <a:blip r:embed="rId3"/>
          <a:stretch>
            <a:fillRect/>
          </a:stretch>
        </p:blipFill>
        <p:spPr>
          <a:xfrm>
            <a:off x="766764" y="1363509"/>
            <a:ext cx="1103781" cy="96362"/>
          </a:xfrm>
          <a:prstGeom prst="rect">
            <a:avLst/>
          </a:prstGeom>
        </p:spPr>
      </p:pic>
      <p:pic>
        <p:nvPicPr>
          <p:cNvPr id="7" name="Picture 6"/>
          <p:cNvPicPr>
            <a:picLocks noChangeAspect="1"/>
          </p:cNvPicPr>
          <p:nvPr/>
        </p:nvPicPr>
        <p:blipFill>
          <a:blip r:embed="rId4"/>
          <a:stretch>
            <a:fillRect/>
          </a:stretch>
        </p:blipFill>
        <p:spPr>
          <a:xfrm>
            <a:off x="7790289" y="5686764"/>
            <a:ext cx="1371600" cy="927100"/>
          </a:xfrm>
          <a:prstGeom prst="rect">
            <a:avLst/>
          </a:prstGeom>
        </p:spPr>
      </p:pic>
      <p:pic>
        <p:nvPicPr>
          <p:cNvPr id="6" name="Picture 5"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39700"/>
            <a:ext cx="9367953" cy="479735"/>
          </a:xfrm>
          <a:prstGeom prst="rect">
            <a:avLst/>
          </a:prstGeom>
        </p:spPr>
      </p:pic>
      <p:pic>
        <p:nvPicPr>
          <p:cNvPr id="8" name="Picture 7"/>
          <p:cNvPicPr>
            <a:picLocks noChangeAspect="1"/>
          </p:cNvPicPr>
          <p:nvPr userDrawn="1"/>
        </p:nvPicPr>
        <p:blipFill>
          <a:blip r:embed="rId3"/>
          <a:stretch>
            <a:fillRect/>
          </a:stretch>
        </p:blipFill>
        <p:spPr>
          <a:xfrm>
            <a:off x="766763" y="1363508"/>
            <a:ext cx="1103781" cy="96362"/>
          </a:xfrm>
          <a:prstGeom prst="rect">
            <a:avLst/>
          </a:prstGeom>
        </p:spPr>
      </p:pic>
      <p:pic>
        <p:nvPicPr>
          <p:cNvPr id="9" name="Picture 8"/>
          <p:cNvPicPr>
            <a:picLocks noChangeAspect="1"/>
          </p:cNvPicPr>
          <p:nvPr userDrawn="1"/>
        </p:nvPicPr>
        <p:blipFill>
          <a:blip r:embed="rId4"/>
          <a:stretch>
            <a:fillRect/>
          </a:stretch>
        </p:blipFill>
        <p:spPr>
          <a:xfrm>
            <a:off x="7790289" y="5686764"/>
            <a:ext cx="1371600" cy="927100"/>
          </a:xfrm>
          <a:prstGeom prst="rect">
            <a:avLst/>
          </a:prstGeom>
        </p:spPr>
      </p:pic>
      <p:pic>
        <p:nvPicPr>
          <p:cNvPr id="10" name="Picture 9"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spTree>
    <p:custDataLst>
      <p:tags r:id="rId1"/>
    </p:custDataLst>
    <p:extLst>
      <p:ext uri="{BB962C8B-B14F-4D97-AF65-F5344CB8AC3E}">
        <p14:creationId xmlns:p14="http://schemas.microsoft.com/office/powerpoint/2010/main" val="20394356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1" y="246889"/>
            <a:ext cx="8673539" cy="1196454"/>
          </a:xfrm>
          <a:prstGeom prst="rect">
            <a:avLst/>
          </a:prstGeom>
        </p:spPr>
        <p:txBody>
          <a:bodyPr anchor="ctr">
            <a:noAutofit/>
          </a:bodyPr>
          <a:lstStyle>
            <a:lvl1pPr marL="0" indent="0">
              <a:lnSpc>
                <a:spcPct val="90000"/>
              </a:lnSpc>
              <a:buNone/>
              <a:defRPr sz="32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39700"/>
            <a:ext cx="9367953" cy="479735"/>
          </a:xfrm>
          <a:prstGeom prst="rect">
            <a:avLst/>
          </a:prstGeom>
        </p:spPr>
      </p:pic>
      <p:pic>
        <p:nvPicPr>
          <p:cNvPr id="4" name="Picture 3"/>
          <p:cNvPicPr>
            <a:picLocks noChangeAspect="1"/>
          </p:cNvPicPr>
          <p:nvPr/>
        </p:nvPicPr>
        <p:blipFill>
          <a:blip r:embed="rId4"/>
          <a:stretch>
            <a:fillRect/>
          </a:stretch>
        </p:blipFill>
        <p:spPr>
          <a:xfrm>
            <a:off x="7790289" y="5686764"/>
            <a:ext cx="1371600" cy="927100"/>
          </a:xfrm>
          <a:prstGeom prst="rect">
            <a:avLst/>
          </a:prstGeom>
        </p:spPr>
      </p:pic>
    </p:spTree>
    <p:custDataLst>
      <p:tags r:id="rId1"/>
    </p:custDataLst>
    <p:extLst>
      <p:ext uri="{BB962C8B-B14F-4D97-AF65-F5344CB8AC3E}">
        <p14:creationId xmlns:p14="http://schemas.microsoft.com/office/powerpoint/2010/main" val="38740518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657974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0690"/>
            <a:ext cx="7886700" cy="2851786"/>
          </a:xfrm>
          <a:prstGeom prst="rect">
            <a:avLst/>
          </a:prstGeom>
        </p:spPr>
        <p:style>
          <a:lnRef idx="2">
            <a:schemeClr val="accent4"/>
          </a:lnRef>
          <a:fillRef idx="1">
            <a:schemeClr val="lt1"/>
          </a:fillRef>
          <a:effectRef idx="0">
            <a:schemeClr val="accent4"/>
          </a:effectRef>
          <a:fontRef idx="none"/>
        </p:style>
        <p:txBody>
          <a:bodyPr anchor="ctr"/>
          <a:lstStyle>
            <a:lvl1pPr>
              <a:defRPr sz="5000">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4589146"/>
            <a:ext cx="7886700" cy="1501140"/>
          </a:xfrm>
          <a:prstGeom prst="rect">
            <a:avLst/>
          </a:prstGeom>
        </p:spPr>
        <p:txBody>
          <a:bodyPr/>
          <a:lstStyle>
            <a:lvl1pPr marL="0" indent="0">
              <a:buNone/>
              <a:defRPr sz="36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1900781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ctr"/>
          <a:lstStyle>
            <a:lvl1pPr algn="ctr">
              <a:defRPr sz="54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4000">
                <a:latin typeface="Uni Sans Regular" panose="00000500000000000000" pitchFamily="50" charset="0"/>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2333913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5" y="1894008"/>
            <a:ext cx="7856609" cy="2641756"/>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3"/>
          <a:stretch>
            <a:fillRect/>
          </a:stretch>
        </p:blipFill>
        <p:spPr>
          <a:xfrm>
            <a:off x="7772400" y="5686764"/>
            <a:ext cx="1371600" cy="927100"/>
          </a:xfrm>
          <a:prstGeom prst="rect">
            <a:avLst/>
          </a:prstGeom>
        </p:spPr>
      </p:pic>
      <p:pic>
        <p:nvPicPr>
          <p:cNvPr id="6" name="Picture 5"/>
          <p:cNvPicPr>
            <a:picLocks noChangeAspect="1"/>
          </p:cNvPicPr>
          <p:nvPr/>
        </p:nvPicPr>
        <p:blipFill>
          <a:blip r:embed="rId4"/>
          <a:stretch>
            <a:fillRect/>
          </a:stretch>
        </p:blipFill>
        <p:spPr>
          <a:xfrm>
            <a:off x="779463" y="4704001"/>
            <a:ext cx="1600200" cy="139700"/>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0"/>
            <a:ext cx="9342553" cy="52944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996337"/>
            <a:ext cx="2532888" cy="281432"/>
          </a:xfrm>
          <a:prstGeom prst="rect">
            <a:avLst/>
          </a:prstGeom>
        </p:spPr>
      </p:pic>
    </p:spTree>
    <p:custDataLst>
      <p:tags r:id="rId1"/>
    </p:custDataLst>
    <p:extLst>
      <p:ext uri="{BB962C8B-B14F-4D97-AF65-F5344CB8AC3E}">
        <p14:creationId xmlns:p14="http://schemas.microsoft.com/office/powerpoint/2010/main" val="2387048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1"/>
            <a:ext cx="8184662" cy="991998"/>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285739" indent="-285739">
              <a:buFont typeface="Lucida Grande"/>
              <a:buChar char="&gt;"/>
              <a:defRPr sz="2000" b="0" i="0" baseline="0">
                <a:solidFill>
                  <a:schemeClr val="accent1"/>
                </a:solidFill>
                <a:latin typeface="Open Sans Light"/>
                <a:cs typeface="Open Sans Light"/>
              </a:defRPr>
            </a:lvl1pPr>
            <a:lvl2pPr>
              <a:defRPr sz="1667" b="0" i="0" baseline="0">
                <a:solidFill>
                  <a:schemeClr val="accent1"/>
                </a:solidFill>
                <a:latin typeface="Open Sans Light"/>
                <a:cs typeface="Open Sans Light"/>
              </a:defRPr>
            </a:lvl2pPr>
            <a:lvl3pPr marL="952462" indent="-190492">
              <a:buSzPct val="100000"/>
              <a:buFont typeface="Lucida Grande"/>
              <a:buChar char="&gt;"/>
              <a:defRPr sz="1500" b="0" i="0" baseline="0">
                <a:solidFill>
                  <a:schemeClr val="accent1"/>
                </a:solidFill>
                <a:latin typeface="Open Sans Light"/>
                <a:cs typeface="Open Sans Light"/>
              </a:defRPr>
            </a:lvl3pPr>
            <a:lvl4pPr>
              <a:defRPr sz="1333" b="0" i="0" baseline="0">
                <a:solidFill>
                  <a:schemeClr val="accent1"/>
                </a:solidFill>
                <a:latin typeface="Open Sans Light"/>
                <a:cs typeface="Open Sans Light"/>
              </a:defRPr>
            </a:lvl4pPr>
            <a:lvl5pPr marL="1714431" indent="-190492">
              <a:buFont typeface="Lucida Grande"/>
              <a:buChar char="&gt;"/>
              <a:defRPr sz="1167" b="0" i="0" baseline="0">
                <a:solidFill>
                  <a:schemeClr val="accent1"/>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sp>
        <p:nvSpPr>
          <p:cNvPr id="6" name="Text Placeholder 5"/>
          <p:cNvSpPr>
            <a:spLocks noGrp="1"/>
          </p:cNvSpPr>
          <p:nvPr>
            <p:ph type="body" sz="quarter" idx="12" hasCustomPrompt="1"/>
          </p:nvPr>
        </p:nvSpPr>
        <p:spPr>
          <a:xfrm>
            <a:off x="671757" y="1730668"/>
            <a:ext cx="8184662" cy="411172"/>
          </a:xfrm>
          <a:prstGeom prst="rect">
            <a:avLst/>
          </a:prstGeom>
        </p:spPr>
        <p:txBody>
          <a:bodyPr>
            <a:noAutofit/>
          </a:bodyPr>
          <a:lstStyle>
            <a:lvl1pPr marL="0" indent="0">
              <a:lnSpc>
                <a:spcPct val="90000"/>
              </a:lnSpc>
              <a:buNone/>
              <a:defRPr sz="20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2"/>
          <a:stretch>
            <a:fillRect/>
          </a:stretch>
        </p:blipFill>
        <p:spPr>
          <a:xfrm>
            <a:off x="766764" y="1364404"/>
            <a:ext cx="1103781" cy="96361"/>
          </a:xfrm>
          <a:prstGeom prst="rect">
            <a:avLst/>
          </a:prstGeom>
        </p:spPr>
      </p:pic>
      <p:pic>
        <p:nvPicPr>
          <p:cNvPr id="9" name="Picture 8"/>
          <p:cNvPicPr>
            <a:picLocks noChangeAspect="1"/>
          </p:cNvPicPr>
          <p:nvPr/>
        </p:nvPicPr>
        <p:blipFill>
          <a:blip r:embed="rId3"/>
          <a:stretch>
            <a:fillRect/>
          </a:stretch>
        </p:blipFill>
        <p:spPr>
          <a:xfrm>
            <a:off x="7772400" y="5686764"/>
            <a:ext cx="1371600" cy="927100"/>
          </a:xfrm>
          <a:prstGeom prst="rect">
            <a:avLst/>
          </a:prstGeom>
        </p:spPr>
      </p:pic>
      <p:pic>
        <p:nvPicPr>
          <p:cNvPr id="8" name="Picture 7" descr="AngleBackground_gold_RGB.png"/>
          <p:cNvPicPr>
            <a:picLocks noChangeAspect="1"/>
          </p:cNvPicPr>
          <p:nvPr/>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0"/>
            <a:ext cx="9342553" cy="529441"/>
          </a:xfrm>
          <a:prstGeom prst="rect">
            <a:avLst/>
          </a:prstGeom>
        </p:spPr>
      </p:pic>
    </p:spTree>
    <p:extLst>
      <p:ext uri="{BB962C8B-B14F-4D97-AF65-F5344CB8AC3E}">
        <p14:creationId xmlns:p14="http://schemas.microsoft.com/office/powerpoint/2010/main" val="2205068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1"/>
            <a:ext cx="8184662" cy="991998"/>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8"/>
          </a:xfrm>
          <a:prstGeom prst="rect">
            <a:avLst/>
          </a:prstGeom>
        </p:spPr>
        <p:txBody>
          <a:bodyPr/>
          <a:lstStyle>
            <a:lvl1pPr marL="285739" indent="-285739">
              <a:buFont typeface="Lucida Grande"/>
              <a:buChar char="&gt;"/>
              <a:defRPr sz="2000" b="0" i="0" baseline="0">
                <a:solidFill>
                  <a:srgbClr val="33006F"/>
                </a:solidFill>
                <a:latin typeface="Open Sans Light"/>
                <a:cs typeface="Open Sans Light"/>
              </a:defRPr>
            </a:lvl1pPr>
            <a:lvl2pPr>
              <a:defRPr sz="1667" b="0" i="0" baseline="0">
                <a:solidFill>
                  <a:srgbClr val="33006F"/>
                </a:solidFill>
                <a:latin typeface="Open Sans Light"/>
                <a:cs typeface="Open Sans Light"/>
              </a:defRPr>
            </a:lvl2pPr>
            <a:lvl3pPr marL="952462" indent="-190492">
              <a:buSzPct val="100000"/>
              <a:buFont typeface="Lucida Grande"/>
              <a:buChar char="&gt;"/>
              <a:defRPr sz="1500" b="0" i="0" baseline="0">
                <a:solidFill>
                  <a:srgbClr val="33006F"/>
                </a:solidFill>
                <a:latin typeface="Open Sans Light"/>
                <a:cs typeface="Open Sans Light"/>
              </a:defRPr>
            </a:lvl3pPr>
            <a:lvl4pPr>
              <a:defRPr sz="1333" b="0" i="0" baseline="0">
                <a:solidFill>
                  <a:srgbClr val="33006F"/>
                </a:solidFill>
                <a:latin typeface="Open Sans Light"/>
                <a:cs typeface="Open Sans Light"/>
              </a:defRPr>
            </a:lvl4pPr>
            <a:lvl5pPr marL="1714431" indent="-190492">
              <a:buFont typeface="Lucida Grande"/>
              <a:buChar char="&gt;"/>
              <a:defRPr sz="1167" b="0" i="0" baseline="0">
                <a:solidFill>
                  <a:srgbClr val="33006F"/>
                </a:solidFill>
                <a:latin typeface="Open Sans Light"/>
                <a:cs typeface="Open Sans Light"/>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p:cNvPicPr>
            <a:picLocks noChangeAspect="1"/>
          </p:cNvPicPr>
          <p:nvPr/>
        </p:nvPicPr>
        <p:blipFill>
          <a:blip r:embed="rId2"/>
          <a:stretch>
            <a:fillRect/>
          </a:stretch>
        </p:blipFill>
        <p:spPr>
          <a:xfrm>
            <a:off x="766764" y="1364404"/>
            <a:ext cx="1103781" cy="96361"/>
          </a:xfrm>
          <a:prstGeom prst="rect">
            <a:avLst/>
          </a:prstGeom>
        </p:spPr>
      </p:pic>
      <p:pic>
        <p:nvPicPr>
          <p:cNvPr id="10" name="Picture 9"/>
          <p:cNvPicPr>
            <a:picLocks noChangeAspect="1"/>
          </p:cNvPicPr>
          <p:nvPr/>
        </p:nvPicPr>
        <p:blipFill>
          <a:blip r:embed="rId3"/>
          <a:stretch>
            <a:fillRect/>
          </a:stretch>
        </p:blipFill>
        <p:spPr>
          <a:xfrm>
            <a:off x="7772400" y="5686764"/>
            <a:ext cx="1371600" cy="927100"/>
          </a:xfrm>
          <a:prstGeom prst="rect">
            <a:avLst/>
          </a:prstGeom>
        </p:spPr>
      </p:pic>
      <p:pic>
        <p:nvPicPr>
          <p:cNvPr id="7" name="Picture 6" descr="AngleBackground_gold_RGB.png"/>
          <p:cNvPicPr>
            <a:picLocks noChangeAspect="1"/>
          </p:cNvPicPr>
          <p:nvPr/>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0"/>
            <a:ext cx="9342553" cy="529441"/>
          </a:xfrm>
          <a:prstGeom prst="rect">
            <a:avLst/>
          </a:prstGeom>
        </p:spPr>
      </p:pic>
    </p:spTree>
    <p:extLst>
      <p:ext uri="{BB962C8B-B14F-4D97-AF65-F5344CB8AC3E}">
        <p14:creationId xmlns:p14="http://schemas.microsoft.com/office/powerpoint/2010/main" val="385527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40"/>
            <a:ext cx="8197114" cy="3117862"/>
          </a:xfrm>
          <a:prstGeom prst="rect">
            <a:avLst/>
          </a:prstGeom>
        </p:spPr>
        <p:txBody>
          <a:bodyPr/>
          <a:lstStyle>
            <a:lvl1pPr marL="342900" indent="-342900">
              <a:buFont typeface="Lucida Grande"/>
              <a:buChar char="&gt;"/>
              <a:defRPr sz="2400" b="0" i="0" baseline="0">
                <a:solidFill>
                  <a:schemeClr val="tx2"/>
                </a:solidFill>
                <a:latin typeface="Open Sans Light"/>
                <a:cs typeface="Open Sans Light"/>
              </a:defRPr>
            </a:lvl1pPr>
            <a:lvl2pPr>
              <a:defRPr sz="2000" b="0" i="0" baseline="0">
                <a:solidFill>
                  <a:schemeClr val="tx2"/>
                </a:solidFill>
                <a:latin typeface="Open Sans Light"/>
                <a:cs typeface="Open Sans Light"/>
              </a:defRPr>
            </a:lvl2pPr>
            <a:lvl3pPr marL="1143000" indent="-228600">
              <a:buSzPct val="100000"/>
              <a:buFont typeface="Lucida Grande"/>
              <a:buChar char="&gt;"/>
              <a:defRPr sz="1800" b="0" i="0" baseline="0">
                <a:solidFill>
                  <a:schemeClr val="tx2"/>
                </a:solidFill>
                <a:latin typeface="Open Sans Light"/>
                <a:cs typeface="Open Sans Light"/>
              </a:defRPr>
            </a:lvl3pPr>
            <a:lvl4pPr>
              <a:defRPr sz="1600" b="0" i="0" baseline="0">
                <a:solidFill>
                  <a:schemeClr val="tx2"/>
                </a:solidFill>
                <a:latin typeface="Open Sans Light"/>
                <a:cs typeface="Open Sans Light"/>
              </a:defRPr>
            </a:lvl4pPr>
            <a:lvl5pPr marL="2057400" indent="-228600">
              <a:buFont typeface="Lucida Grande"/>
              <a:buChar char="&gt;"/>
              <a:defRPr sz="1400" b="0" i="0" baseline="0">
                <a:solidFill>
                  <a:schemeClr val="tx2"/>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5" name="Picture 4"/>
          <p:cNvPicPr>
            <a:picLocks noChangeAspect="1"/>
          </p:cNvPicPr>
          <p:nvPr userDrawn="1"/>
        </p:nvPicPr>
        <p:blipFill>
          <a:blip r:embed="rId2"/>
          <a:stretch>
            <a:fillRect/>
          </a:stretch>
        </p:blipFill>
        <p:spPr>
          <a:xfrm>
            <a:off x="766763" y="1363508"/>
            <a:ext cx="1103781" cy="96362"/>
          </a:xfrm>
          <a:prstGeom prst="rect">
            <a:avLst/>
          </a:prstGeom>
        </p:spPr>
      </p:pic>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p:cNvPicPr>
            <a:picLocks noChangeAspect="1"/>
          </p:cNvPicPr>
          <p:nvPr userDrawn="1"/>
        </p:nvPicPr>
        <p:blipFill>
          <a:blip r:embed="rId3"/>
          <a:stretch>
            <a:fillRect/>
          </a:stretch>
        </p:blipFill>
        <p:spPr>
          <a:xfrm>
            <a:off x="7790289" y="5686764"/>
            <a:ext cx="1371600" cy="927100"/>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5" y="1736726"/>
            <a:ext cx="8021637" cy="4432300"/>
          </a:xfrm>
          <a:prstGeom prst="rect">
            <a:avLst/>
          </a:prstGeom>
        </p:spPr>
        <p:txBody>
          <a:bodyPr>
            <a:normAutofit/>
          </a:bodyPr>
          <a:lstStyle>
            <a:lvl1pPr marL="0" indent="0">
              <a:buNone/>
              <a:defRPr sz="20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1"/>
            <a:ext cx="8184662" cy="991998"/>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2"/>
          <a:stretch>
            <a:fillRect/>
          </a:stretch>
        </p:blipFill>
        <p:spPr>
          <a:xfrm>
            <a:off x="766764" y="1364404"/>
            <a:ext cx="1103781" cy="96361"/>
          </a:xfrm>
          <a:prstGeom prst="rect">
            <a:avLst/>
          </a:prstGeom>
        </p:spPr>
      </p:pic>
      <p:pic>
        <p:nvPicPr>
          <p:cNvPr id="8" name="Picture 7"/>
          <p:cNvPicPr>
            <a:picLocks noChangeAspect="1"/>
          </p:cNvPicPr>
          <p:nvPr/>
        </p:nvPicPr>
        <p:blipFill>
          <a:blip r:embed="rId3"/>
          <a:stretch>
            <a:fillRect/>
          </a:stretch>
        </p:blipFill>
        <p:spPr>
          <a:xfrm>
            <a:off x="7772400" y="5686764"/>
            <a:ext cx="1371600" cy="927100"/>
          </a:xfrm>
          <a:prstGeom prst="rect">
            <a:avLst/>
          </a:prstGeom>
        </p:spPr>
      </p:pic>
      <p:pic>
        <p:nvPicPr>
          <p:cNvPr id="6" name="Picture 5" descr="AngleBackground_gold_RGB.png"/>
          <p:cNvPicPr>
            <a:picLocks noChangeAspect="1"/>
          </p:cNvPicPr>
          <p:nvPr/>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0"/>
            <a:ext cx="9342553" cy="529441"/>
          </a:xfrm>
          <a:prstGeom prst="rect">
            <a:avLst/>
          </a:prstGeom>
        </p:spPr>
      </p:pic>
    </p:spTree>
    <p:extLst>
      <p:ext uri="{BB962C8B-B14F-4D97-AF65-F5344CB8AC3E}">
        <p14:creationId xmlns:p14="http://schemas.microsoft.com/office/powerpoint/2010/main" val="2594641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0690"/>
            <a:ext cx="7886700" cy="2851786"/>
          </a:xfrm>
          <a:prstGeom prst="rect">
            <a:avLst/>
          </a:prstGeom>
        </p:spPr>
        <p:style>
          <a:lnRef idx="2">
            <a:schemeClr val="accent4"/>
          </a:lnRef>
          <a:fillRef idx="1">
            <a:schemeClr val="lt1"/>
          </a:fillRef>
          <a:effectRef idx="0">
            <a:schemeClr val="accent4"/>
          </a:effectRef>
          <a:fontRef idx="none"/>
        </p:style>
        <p:txBody>
          <a:bodyPr anchor="ctr"/>
          <a:lstStyle>
            <a:lvl1pPr>
              <a:defRPr sz="5000">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4589146"/>
            <a:ext cx="7886700" cy="1501140"/>
          </a:xfrm>
          <a:prstGeom prst="rect">
            <a:avLst/>
          </a:prstGeom>
        </p:spPr>
        <p:txBody>
          <a:bodyPr/>
          <a:lstStyle>
            <a:lvl1pPr marL="0" indent="0">
              <a:buNone/>
              <a:defRPr sz="36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30267695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sp>
        <p:nvSpPr>
          <p:cNvPr id="6" name="Text Placeholder 5"/>
          <p:cNvSpPr>
            <a:spLocks noGrp="1"/>
          </p:cNvSpPr>
          <p:nvPr>
            <p:ph type="body" sz="quarter" idx="10" hasCustomPrompt="1"/>
          </p:nvPr>
        </p:nvSpPr>
        <p:spPr>
          <a:xfrm>
            <a:off x="671757" y="1332225"/>
            <a:ext cx="6972300" cy="2641756"/>
          </a:xfrm>
          <a:prstGeom prst="rect">
            <a:avLst/>
          </a:prstGeom>
          <a:ln>
            <a:noFill/>
          </a:ln>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973981"/>
            <a:ext cx="1600200" cy="139700"/>
          </a:xfrm>
          <a:prstGeom prst="rect">
            <a:avLst/>
          </a:prstGeom>
        </p:spPr>
      </p:pic>
    </p:spTree>
    <p:custDataLst>
      <p:tags r:id="rId1"/>
    </p:custDataLst>
    <p:extLst>
      <p:ext uri="{BB962C8B-B14F-4D97-AF65-F5344CB8AC3E}">
        <p14:creationId xmlns:p14="http://schemas.microsoft.com/office/powerpoint/2010/main" val="4167028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sp>
        <p:nvSpPr>
          <p:cNvPr id="3" name="Text Placeholder 5"/>
          <p:cNvSpPr>
            <a:spLocks noGrp="1"/>
          </p:cNvSpPr>
          <p:nvPr>
            <p:ph type="body" sz="quarter" idx="10" hasCustomPrompt="1"/>
          </p:nvPr>
        </p:nvSpPr>
        <p:spPr>
          <a:xfrm>
            <a:off x="605452" y="100584"/>
            <a:ext cx="8184662" cy="1263820"/>
          </a:xfrm>
          <a:prstGeom prst="rect">
            <a:avLst/>
          </a:prstGeom>
        </p:spPr>
        <p:txBody>
          <a:bodyPr anchor="ctr">
            <a:noAutofit/>
          </a:bodyPr>
          <a:lstStyle>
            <a:lvl1pPr marL="0" indent="0" algn="ctr">
              <a:lnSpc>
                <a:spcPct val="90000"/>
              </a:lnSpc>
              <a:buNone/>
              <a:defRPr sz="40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659305" y="1736725"/>
            <a:ext cx="8076956" cy="4015498"/>
          </a:xfrm>
          <a:prstGeom prst="rect">
            <a:avLst/>
          </a:prstGeom>
        </p:spPr>
        <p:txBody>
          <a:bodyPr/>
          <a:lstStyle>
            <a:lvl1pPr marL="0" indent="0">
              <a:buFont typeface="Lucida Grande"/>
              <a:buNone/>
              <a:defRPr sz="3600" b="0" i="0" baseline="0">
                <a:solidFill>
                  <a:srgbClr val="33006F"/>
                </a:solidFill>
                <a:latin typeface="Open Sans Light"/>
                <a:cs typeface="Open Sans Light"/>
              </a:defRPr>
            </a:lvl1pPr>
            <a:lvl2pPr>
              <a:defRPr sz="3200" b="0" i="0" baseline="0">
                <a:solidFill>
                  <a:schemeClr val="accent4">
                    <a:lumMod val="10000"/>
                  </a:schemeClr>
                </a:solidFill>
                <a:latin typeface="Open Sans Light"/>
                <a:cs typeface="Open Sans Light"/>
              </a:defRPr>
            </a:lvl2pPr>
            <a:lvl3pPr marL="952462" indent="-190492">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714431" indent="-190492">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364404"/>
            <a:ext cx="1103781" cy="96361"/>
          </a:xfrm>
          <a:prstGeom prst="rect">
            <a:avLst/>
          </a:prstGeom>
        </p:spPr>
      </p:pic>
    </p:spTree>
    <p:custDataLst>
      <p:tags r:id="rId1"/>
    </p:custDataLst>
    <p:extLst>
      <p:ext uri="{BB962C8B-B14F-4D97-AF65-F5344CB8AC3E}">
        <p14:creationId xmlns:p14="http://schemas.microsoft.com/office/powerpoint/2010/main" val="49300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6354235"/>
            <a:ext cx="2464308" cy="273812"/>
          </a:xfrm>
          <a:prstGeom prst="rect">
            <a:avLst/>
          </a:prstGeom>
        </p:spPr>
      </p:pic>
      <p:sp>
        <p:nvSpPr>
          <p:cNvPr id="6" name="Text Placeholder 5"/>
          <p:cNvSpPr>
            <a:spLocks noGrp="1"/>
          </p:cNvSpPr>
          <p:nvPr>
            <p:ph type="body" sz="quarter" idx="10" hasCustomPrompt="1"/>
          </p:nvPr>
        </p:nvSpPr>
        <p:spPr>
          <a:xfrm>
            <a:off x="1158558" y="1327736"/>
            <a:ext cx="6972300" cy="2641756"/>
          </a:xfrm>
          <a:prstGeom prst="rect">
            <a:avLst/>
          </a:prstGeom>
        </p:spPr>
        <p:txBody>
          <a:bodyPr anchor="ctr">
            <a:normAutofit/>
          </a:bodyPr>
          <a:lstStyle>
            <a:lvl1pPr marL="0" indent="0" algn="ctr">
              <a:lnSpc>
                <a:spcPct val="100000"/>
              </a:lnSpc>
              <a:buNone/>
              <a:defRPr sz="4167" b="0" i="0" baseline="0">
                <a:solidFill>
                  <a:srgbClr val="E8D3A2"/>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973981"/>
            <a:ext cx="1600200" cy="139700"/>
          </a:xfrm>
          <a:prstGeom prst="rect">
            <a:avLst/>
          </a:prstGeom>
        </p:spPr>
      </p:pic>
      <p:sp>
        <p:nvSpPr>
          <p:cNvPr id="7" name="Text Placeholder 6"/>
          <p:cNvSpPr>
            <a:spLocks noGrp="1"/>
          </p:cNvSpPr>
          <p:nvPr>
            <p:ph type="body" sz="quarter" idx="11" hasCustomPrompt="1"/>
          </p:nvPr>
        </p:nvSpPr>
        <p:spPr>
          <a:xfrm>
            <a:off x="1161538" y="4436155"/>
            <a:ext cx="6972300" cy="1068706"/>
          </a:xfrm>
          <a:prstGeom prst="rect">
            <a:avLst/>
          </a:prstGeom>
        </p:spPr>
        <p:txBody>
          <a:bodyPr anchor="ctr"/>
          <a:lstStyle>
            <a:lvl1pPr marL="0" indent="0" algn="ctr">
              <a:buNone/>
              <a:defRPr sz="3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1915812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5945854"/>
            <a:ext cx="1371600" cy="923544"/>
          </a:xfrm>
          <a:prstGeom prst="rect">
            <a:avLst/>
          </a:prstGeom>
        </p:spPr>
      </p:pic>
      <p:sp>
        <p:nvSpPr>
          <p:cNvPr id="3" name="Text Placeholder 5"/>
          <p:cNvSpPr>
            <a:spLocks noGrp="1"/>
          </p:cNvSpPr>
          <p:nvPr>
            <p:ph type="body" sz="quarter" idx="10" hasCustomPrompt="1"/>
          </p:nvPr>
        </p:nvSpPr>
        <p:spPr>
          <a:xfrm>
            <a:off x="659305" y="201169"/>
            <a:ext cx="8197114" cy="1162340"/>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659305" y="1736725"/>
            <a:ext cx="8076956" cy="4015498"/>
          </a:xfrm>
          <a:prstGeom prst="rect">
            <a:avLst/>
          </a:prstGeom>
        </p:spPr>
        <p:txBody>
          <a:bodyPr/>
          <a:lstStyle>
            <a:lvl1pPr marL="285739" indent="-285739">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952462" indent="-190492">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714431" indent="-190492">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364404"/>
            <a:ext cx="1103781" cy="96361"/>
          </a:xfrm>
          <a:prstGeom prst="rect">
            <a:avLst/>
          </a:prstGeom>
        </p:spPr>
      </p:pic>
    </p:spTree>
    <p:custDataLst>
      <p:tags r:id="rId1"/>
    </p:custDataLst>
    <p:extLst>
      <p:ext uri="{BB962C8B-B14F-4D97-AF65-F5344CB8AC3E}">
        <p14:creationId xmlns:p14="http://schemas.microsoft.com/office/powerpoint/2010/main" val="16020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6"/>
            <a:ext cx="8196210" cy="3701376"/>
          </a:xfrm>
          <a:prstGeom prst="rect">
            <a:avLst/>
          </a:prstGeom>
        </p:spPr>
        <p:txBody>
          <a:bodyPr/>
          <a:lstStyle>
            <a:lvl1pPr marL="342900" indent="-342900">
              <a:buFont typeface="Lucida Grande"/>
              <a:buChar char="&gt;"/>
              <a:defRPr sz="2400" b="0" i="0" baseline="0">
                <a:solidFill>
                  <a:schemeClr val="accent1"/>
                </a:solidFill>
                <a:latin typeface="Open Sans Light"/>
                <a:cs typeface="Open Sans Light"/>
              </a:defRPr>
            </a:lvl1pPr>
            <a:lvl2pPr>
              <a:defRPr sz="2000" b="0" i="0" baseline="0">
                <a:solidFill>
                  <a:schemeClr val="accent1"/>
                </a:solidFill>
                <a:latin typeface="Open Sans Light"/>
                <a:cs typeface="Open Sans Light"/>
              </a:defRPr>
            </a:lvl2pPr>
            <a:lvl3pPr marL="1143000" indent="-228600">
              <a:buSzPct val="100000"/>
              <a:buFont typeface="Lucida Grande"/>
              <a:buChar char="&gt;"/>
              <a:defRPr sz="1800" b="0" i="0" baseline="0">
                <a:solidFill>
                  <a:schemeClr val="accent1"/>
                </a:solidFill>
                <a:latin typeface="Open Sans Light"/>
                <a:cs typeface="Open Sans Light"/>
              </a:defRPr>
            </a:lvl3pPr>
            <a:lvl4pPr>
              <a:defRPr sz="1600" b="0" i="0" baseline="0">
                <a:solidFill>
                  <a:schemeClr val="accent1"/>
                </a:solidFill>
                <a:latin typeface="Open Sans Light"/>
                <a:cs typeface="Open Sans Light"/>
              </a:defRPr>
            </a:lvl4pPr>
            <a:lvl5pPr marL="2057400" indent="-228600">
              <a:buFont typeface="Lucida Grande"/>
              <a:buChar char="&gt;"/>
              <a:defRPr sz="1400" b="0" i="0" baseline="0">
                <a:solidFill>
                  <a:schemeClr val="accent1"/>
                </a:solidFill>
                <a:latin typeface="Open Sans Light"/>
                <a:cs typeface="Open Sans Light"/>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7" name="Picture 6"/>
          <p:cNvPicPr>
            <a:picLocks noChangeAspect="1"/>
          </p:cNvPicPr>
          <p:nvPr userDrawn="1"/>
        </p:nvPicPr>
        <p:blipFill>
          <a:blip r:embed="rId2"/>
          <a:stretch>
            <a:fillRect/>
          </a:stretch>
        </p:blipFill>
        <p:spPr>
          <a:xfrm>
            <a:off x="766763" y="1363508"/>
            <a:ext cx="1103781" cy="96362"/>
          </a:xfrm>
          <a:prstGeom prst="rect">
            <a:avLst/>
          </a:prstGeom>
        </p:spPr>
      </p:pic>
      <p:pic>
        <p:nvPicPr>
          <p:cNvPr id="10" name="Picture 9"/>
          <p:cNvPicPr>
            <a:picLocks noChangeAspect="1"/>
          </p:cNvPicPr>
          <p:nvPr userDrawn="1"/>
        </p:nvPicPr>
        <p:blipFill>
          <a:blip r:embed="rId3"/>
          <a:stretch>
            <a:fillRect/>
          </a:stretch>
        </p:blipFill>
        <p:spPr>
          <a:xfrm>
            <a:off x="7790289" y="5686764"/>
            <a:ext cx="1371600" cy="927100"/>
          </a:xfrm>
          <a:prstGeom prst="rect">
            <a:avLst/>
          </a:prstGeom>
        </p:spPr>
      </p:pic>
      <p:pic>
        <p:nvPicPr>
          <p:cNvPr id="8" name="Picture 7"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3656655"/>
          </a:xfrm>
          <a:prstGeom prst="rect">
            <a:avLst/>
          </a:prstGeom>
        </p:spPr>
        <p:txBody>
          <a:bodyPr>
            <a:normAutofit/>
          </a:bodyPr>
          <a:lstStyle>
            <a:lvl1pPr marL="0" indent="0">
              <a:buNone/>
              <a:defRPr sz="2400" b="0" i="0" baseline="0">
                <a:solidFill>
                  <a:srgbClr val="999999"/>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7" name="Picture 16"/>
          <p:cNvPicPr>
            <a:picLocks noChangeAspect="1"/>
          </p:cNvPicPr>
          <p:nvPr userDrawn="1"/>
        </p:nvPicPr>
        <p:blipFill>
          <a:blip r:embed="rId2"/>
          <a:stretch>
            <a:fillRect/>
          </a:stretch>
        </p:blipFill>
        <p:spPr>
          <a:xfrm>
            <a:off x="766763" y="1363508"/>
            <a:ext cx="1103781" cy="96362"/>
          </a:xfrm>
          <a:prstGeom prst="rect">
            <a:avLst/>
          </a:prstGeom>
        </p:spPr>
      </p:pic>
      <p:pic>
        <p:nvPicPr>
          <p:cNvPr id="7" name="Picture 6"/>
          <p:cNvPicPr>
            <a:picLocks noChangeAspect="1"/>
          </p:cNvPicPr>
          <p:nvPr userDrawn="1"/>
        </p:nvPicPr>
        <p:blipFill>
          <a:blip r:embed="rId3"/>
          <a:stretch>
            <a:fillRect/>
          </a:stretch>
        </p:blipFill>
        <p:spPr>
          <a:xfrm>
            <a:off x="7790289" y="5686764"/>
            <a:ext cx="1371600" cy="927100"/>
          </a:xfrm>
          <a:prstGeom prst="rect">
            <a:avLst/>
          </a:prstGeom>
        </p:spPr>
      </p:pic>
      <p:pic>
        <p:nvPicPr>
          <p:cNvPr id="6" name="Picture 5"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894008"/>
            <a:ext cx="6972300" cy="2641756"/>
          </a:xfrm>
          <a:prstGeom prst="rect">
            <a:avLst/>
          </a:prstGeom>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4" name="Picture 3"/>
          <p:cNvPicPr>
            <a:picLocks noChangeAspect="1"/>
          </p:cNvPicPr>
          <p:nvPr userDrawn="1"/>
        </p:nvPicPr>
        <p:blipFill>
          <a:blip r:embed="rId2"/>
          <a:stretch>
            <a:fillRect/>
          </a:stretch>
        </p:blipFill>
        <p:spPr>
          <a:xfrm>
            <a:off x="7772400" y="5686764"/>
            <a:ext cx="1371600" cy="927100"/>
          </a:xfrm>
          <a:prstGeom prst="rect">
            <a:avLst/>
          </a:prstGeom>
        </p:spPr>
      </p:pic>
      <p:pic>
        <p:nvPicPr>
          <p:cNvPr id="6" name="Picture 5"/>
          <p:cNvPicPr>
            <a:picLocks noChangeAspect="1"/>
          </p:cNvPicPr>
          <p:nvPr userDrawn="1"/>
        </p:nvPicPr>
        <p:blipFill>
          <a:blip r:embed="rId3"/>
          <a:stretch>
            <a:fillRect/>
          </a:stretch>
        </p:blipFill>
        <p:spPr>
          <a:xfrm>
            <a:off x="779463" y="4704000"/>
            <a:ext cx="1600200" cy="139700"/>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1"/>
            <a:ext cx="9342553" cy="529441"/>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996336"/>
            <a:ext cx="2532888" cy="281432"/>
          </a:xfrm>
          <a:prstGeom prst="rect">
            <a:avLst/>
          </a:prstGeom>
        </p:spPr>
      </p:pic>
    </p:spTree>
    <p:extLst>
      <p:ext uri="{BB962C8B-B14F-4D97-AF65-F5344CB8AC3E}">
        <p14:creationId xmlns:p14="http://schemas.microsoft.com/office/powerpoint/2010/main" val="302950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0" i="0" baseline="0">
                <a:solidFill>
                  <a:schemeClr val="accent1"/>
                </a:solidFill>
                <a:latin typeface="Open Sans Light"/>
                <a:cs typeface="Open Sans Light"/>
              </a:defRPr>
            </a:lvl1pPr>
            <a:lvl2pPr>
              <a:defRPr sz="2000" b="0" i="0" baseline="0">
                <a:solidFill>
                  <a:schemeClr val="accent1"/>
                </a:solidFill>
                <a:latin typeface="Open Sans Light"/>
                <a:cs typeface="Open Sans Light"/>
              </a:defRPr>
            </a:lvl2pPr>
            <a:lvl3pPr marL="1143000" indent="-228600">
              <a:buSzPct val="100000"/>
              <a:buFont typeface="Lucida Grande"/>
              <a:buChar char="&gt;"/>
              <a:defRPr sz="1800" b="0" i="0" baseline="0">
                <a:solidFill>
                  <a:schemeClr val="accent1"/>
                </a:solidFill>
                <a:latin typeface="Open Sans Light"/>
                <a:cs typeface="Open Sans Light"/>
              </a:defRPr>
            </a:lvl3pPr>
            <a:lvl4pPr>
              <a:defRPr sz="1600" b="0" i="0" baseline="0">
                <a:solidFill>
                  <a:schemeClr val="accent1"/>
                </a:solidFill>
                <a:latin typeface="Open Sans Light"/>
                <a:cs typeface="Open Sans Light"/>
              </a:defRPr>
            </a:lvl4pPr>
            <a:lvl5pPr marL="2057400" indent="-228600">
              <a:buFont typeface="Lucida Grande"/>
              <a:buChar char="&gt;"/>
              <a:defRPr sz="1400" b="0" i="0" baseline="0">
                <a:solidFill>
                  <a:schemeClr val="accent1"/>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7" name="Picture 6"/>
          <p:cNvPicPr>
            <a:picLocks noChangeAspect="1"/>
          </p:cNvPicPr>
          <p:nvPr userDrawn="1"/>
        </p:nvPicPr>
        <p:blipFill>
          <a:blip r:embed="rId2"/>
          <a:stretch>
            <a:fillRect/>
          </a:stretch>
        </p:blipFill>
        <p:spPr>
          <a:xfrm>
            <a:off x="766763" y="1364403"/>
            <a:ext cx="1103781" cy="96361"/>
          </a:xfrm>
          <a:prstGeom prst="rect">
            <a:avLst/>
          </a:prstGeom>
        </p:spPr>
      </p:pic>
      <p:pic>
        <p:nvPicPr>
          <p:cNvPr id="9" name="Picture 8"/>
          <p:cNvPicPr>
            <a:picLocks noChangeAspect="1"/>
          </p:cNvPicPr>
          <p:nvPr userDrawn="1"/>
        </p:nvPicPr>
        <p:blipFill>
          <a:blip r:embed="rId3"/>
          <a:stretch>
            <a:fillRect/>
          </a:stretch>
        </p:blipFill>
        <p:spPr>
          <a:xfrm>
            <a:off x="7772400" y="5686764"/>
            <a:ext cx="1371600" cy="927100"/>
          </a:xfrm>
          <a:prstGeom prst="rect">
            <a:avLst/>
          </a:prstGeom>
        </p:spPr>
      </p:pic>
      <p:pic>
        <p:nvPicPr>
          <p:cNvPr id="8" name="Picture 7"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1"/>
            <a:ext cx="9342553" cy="529441"/>
          </a:xfrm>
          <a:prstGeom prst="rect">
            <a:avLst/>
          </a:prstGeom>
        </p:spPr>
      </p:pic>
    </p:spTree>
    <p:extLst>
      <p:ext uri="{BB962C8B-B14F-4D97-AF65-F5344CB8AC3E}">
        <p14:creationId xmlns:p14="http://schemas.microsoft.com/office/powerpoint/2010/main" val="55826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0" i="0" baseline="0">
                <a:solidFill>
                  <a:srgbClr val="33006F"/>
                </a:solidFill>
                <a:latin typeface="Open Sans Light"/>
                <a:cs typeface="Open Sans Light"/>
              </a:defRPr>
            </a:lvl1pPr>
            <a:lvl2pPr>
              <a:defRPr sz="2000" b="0" i="0" baseline="0">
                <a:solidFill>
                  <a:srgbClr val="33006F"/>
                </a:solidFill>
                <a:latin typeface="Open Sans Light"/>
                <a:cs typeface="Open Sans Light"/>
              </a:defRPr>
            </a:lvl2pPr>
            <a:lvl3pPr marL="1143000" indent="-228600">
              <a:buSzPct val="100000"/>
              <a:buFont typeface="Lucida Grande"/>
              <a:buChar char="&gt;"/>
              <a:defRPr sz="1800" b="0" i="0" baseline="0">
                <a:solidFill>
                  <a:srgbClr val="33006F"/>
                </a:solidFill>
                <a:latin typeface="Open Sans Light"/>
                <a:cs typeface="Open Sans Light"/>
              </a:defRPr>
            </a:lvl3pPr>
            <a:lvl4pPr>
              <a:defRPr sz="1600" b="0" i="0" baseline="0">
                <a:solidFill>
                  <a:srgbClr val="33006F"/>
                </a:solidFill>
                <a:latin typeface="Open Sans Light"/>
                <a:cs typeface="Open Sans Light"/>
              </a:defRPr>
            </a:lvl4pPr>
            <a:lvl5pPr marL="2057400" indent="-228600">
              <a:buFont typeface="Lucida Grande"/>
              <a:buChar char="&gt;"/>
              <a:defRPr sz="1400" b="0" i="0" baseline="0">
                <a:solidFill>
                  <a:srgbClr val="33006F"/>
                </a:solidFill>
                <a:latin typeface="Open Sans Light"/>
                <a:cs typeface="Open Sans Light"/>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p:cNvPicPr>
            <a:picLocks noChangeAspect="1"/>
          </p:cNvPicPr>
          <p:nvPr userDrawn="1"/>
        </p:nvPicPr>
        <p:blipFill>
          <a:blip r:embed="rId2"/>
          <a:stretch>
            <a:fillRect/>
          </a:stretch>
        </p:blipFill>
        <p:spPr>
          <a:xfrm>
            <a:off x="766763" y="1364403"/>
            <a:ext cx="1103781" cy="96361"/>
          </a:xfrm>
          <a:prstGeom prst="rect">
            <a:avLst/>
          </a:prstGeom>
        </p:spPr>
      </p:pic>
      <p:pic>
        <p:nvPicPr>
          <p:cNvPr id="10" name="Picture 9"/>
          <p:cNvPicPr>
            <a:picLocks noChangeAspect="1"/>
          </p:cNvPicPr>
          <p:nvPr userDrawn="1"/>
        </p:nvPicPr>
        <p:blipFill>
          <a:blip r:embed="rId3"/>
          <a:stretch>
            <a:fillRect/>
          </a:stretch>
        </p:blipFill>
        <p:spPr>
          <a:xfrm>
            <a:off x="7772400" y="5686764"/>
            <a:ext cx="1371600" cy="927100"/>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1"/>
            <a:ext cx="9342553" cy="529441"/>
          </a:xfrm>
          <a:prstGeom prst="rect">
            <a:avLst/>
          </a:prstGeom>
        </p:spPr>
      </p:pic>
    </p:spTree>
    <p:extLst>
      <p:ext uri="{BB962C8B-B14F-4D97-AF65-F5344CB8AC3E}">
        <p14:creationId xmlns:p14="http://schemas.microsoft.com/office/powerpoint/2010/main" val="80695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0" baseline="0">
                <a:solidFill>
                  <a:srgbClr val="33006F"/>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p:cNvPicPr>
            <a:picLocks noChangeAspect="1"/>
          </p:cNvPicPr>
          <p:nvPr userDrawn="1"/>
        </p:nvPicPr>
        <p:blipFill>
          <a:blip r:embed="rId2"/>
          <a:stretch>
            <a:fillRect/>
          </a:stretch>
        </p:blipFill>
        <p:spPr>
          <a:xfrm>
            <a:off x="766763" y="1364403"/>
            <a:ext cx="1103781" cy="96361"/>
          </a:xfrm>
          <a:prstGeom prst="rect">
            <a:avLst/>
          </a:prstGeom>
        </p:spPr>
      </p:pic>
      <p:pic>
        <p:nvPicPr>
          <p:cNvPr id="8" name="Picture 7"/>
          <p:cNvPicPr>
            <a:picLocks noChangeAspect="1"/>
          </p:cNvPicPr>
          <p:nvPr userDrawn="1"/>
        </p:nvPicPr>
        <p:blipFill>
          <a:blip r:embed="rId3"/>
          <a:stretch>
            <a:fillRect/>
          </a:stretch>
        </p:blipFill>
        <p:spPr>
          <a:xfrm>
            <a:off x="7772400" y="5686764"/>
            <a:ext cx="1371600" cy="927100"/>
          </a:xfrm>
          <a:prstGeom prst="rect">
            <a:avLst/>
          </a:prstGeom>
        </p:spPr>
      </p:pic>
      <p:pic>
        <p:nvPicPr>
          <p:cNvPr id="6" name="Picture 5"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203201"/>
            <a:ext cx="9342553" cy="529441"/>
          </a:xfrm>
          <a:prstGeom prst="rect">
            <a:avLst/>
          </a:prstGeom>
        </p:spPr>
      </p:pic>
    </p:spTree>
    <p:extLst>
      <p:ext uri="{BB962C8B-B14F-4D97-AF65-F5344CB8AC3E}">
        <p14:creationId xmlns:p14="http://schemas.microsoft.com/office/powerpoint/2010/main" val="27240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2046060"/>
            <a:ext cx="6972300" cy="2641756"/>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4687816"/>
            <a:ext cx="1600200" cy="139700"/>
          </a:xfrm>
          <a:prstGeom prst="rect">
            <a:avLst/>
          </a:prstGeom>
        </p:spPr>
      </p:pic>
      <p:pic>
        <p:nvPicPr>
          <p:cNvPr id="4" name="Picture 3"/>
          <p:cNvPicPr>
            <a:picLocks noChangeAspect="1"/>
          </p:cNvPicPr>
          <p:nvPr/>
        </p:nvPicPr>
        <p:blipFill>
          <a:blip r:embed="rId4"/>
          <a:stretch>
            <a:fillRect/>
          </a:stretch>
        </p:blipFill>
        <p:spPr>
          <a:xfrm>
            <a:off x="7790289" y="5686764"/>
            <a:ext cx="1371600" cy="927100"/>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39700"/>
            <a:ext cx="9367953" cy="47973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996337"/>
            <a:ext cx="2532888" cy="281432"/>
          </a:xfrm>
          <a:prstGeom prst="rect">
            <a:avLst/>
          </a:prstGeom>
        </p:spPr>
      </p:pic>
      <p:pic>
        <p:nvPicPr>
          <p:cNvPr id="8" name="Picture 7"/>
          <p:cNvPicPr>
            <a:picLocks noChangeAspect="1"/>
          </p:cNvPicPr>
          <p:nvPr userDrawn="1"/>
        </p:nvPicPr>
        <p:blipFill>
          <a:blip r:embed="rId3"/>
          <a:stretch>
            <a:fillRect/>
          </a:stretch>
        </p:blipFill>
        <p:spPr>
          <a:xfrm>
            <a:off x="779463" y="4687816"/>
            <a:ext cx="1600200" cy="139700"/>
          </a:xfrm>
          <a:prstGeom prst="rect">
            <a:avLst/>
          </a:prstGeom>
        </p:spPr>
      </p:pic>
      <p:pic>
        <p:nvPicPr>
          <p:cNvPr id="9" name="Picture 8"/>
          <p:cNvPicPr>
            <a:picLocks noChangeAspect="1"/>
          </p:cNvPicPr>
          <p:nvPr userDrawn="1"/>
        </p:nvPicPr>
        <p:blipFill>
          <a:blip r:embed="rId4"/>
          <a:stretch>
            <a:fillRect/>
          </a:stretch>
        </p:blipFill>
        <p:spPr>
          <a:xfrm>
            <a:off x="7790289" y="5686764"/>
            <a:ext cx="1371600" cy="927100"/>
          </a:xfrm>
          <a:prstGeom prst="rect">
            <a:avLst/>
          </a:prstGeom>
        </p:spPr>
      </p:pic>
      <p:pic>
        <p:nvPicPr>
          <p:cNvPr id="11" name="Picture 10"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39701"/>
            <a:ext cx="9367953" cy="479735"/>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9463" y="996336"/>
            <a:ext cx="2532888" cy="281432"/>
          </a:xfrm>
          <a:prstGeom prst="rect">
            <a:avLst/>
          </a:prstGeom>
        </p:spPr>
      </p:pic>
    </p:spTree>
    <p:custDataLst>
      <p:tags r:id="rId1"/>
    </p:custDataLst>
    <p:extLst>
      <p:ext uri="{BB962C8B-B14F-4D97-AF65-F5344CB8AC3E}">
        <p14:creationId xmlns:p14="http://schemas.microsoft.com/office/powerpoint/2010/main" val="1202161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3.png"/><Relationship Id="rId5" Type="http://schemas.openxmlformats.org/officeDocument/2006/relationships/slideLayout" Target="../slideLayouts/slideLayout13.xml"/><Relationship Id="rId10" Type="http://schemas.openxmlformats.org/officeDocument/2006/relationships/tags" Target="../tags/tag2.xml"/><Relationship Id="rId4" Type="http://schemas.openxmlformats.org/officeDocument/2006/relationships/slideLayout" Target="../slideLayouts/slideLayout1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ags" Target="../tags/tag1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ags" Target="../tags/tag1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ags" Target="../tags/tag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7612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1">
            <a:extLst>
              <a:ext uri="{28A0092B-C50C-407E-A947-70E740481C1C}">
                <a14:useLocalDpi xmlns:a14="http://schemas.microsoft.com/office/drawing/2010/main" val="0"/>
              </a:ext>
            </a:extLst>
          </a:blip>
          <a:srcRect l="21047" t="2698" r="20731" b="93348"/>
          <a:stretch/>
        </p:blipFill>
        <p:spPr>
          <a:xfrm>
            <a:off x="-71554" y="-139700"/>
            <a:ext cx="9367953" cy="479735"/>
          </a:xfrm>
          <a:prstGeom prst="rect">
            <a:avLst/>
          </a:prstGeom>
        </p:spPr>
      </p:pic>
      <p:sp>
        <p:nvSpPr>
          <p:cNvPr id="8" name="Title Placeholder 7"/>
          <p:cNvSpPr>
            <a:spLocks noGrp="1"/>
          </p:cNvSpPr>
          <p:nvPr>
            <p:ph type="title"/>
          </p:nvPr>
        </p:nvSpPr>
        <p:spPr>
          <a:xfrm>
            <a:off x="628650" y="365760"/>
            <a:ext cx="7886700" cy="132588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0"/>
    </p:custDataLst>
    <p:extLst>
      <p:ext uri="{BB962C8B-B14F-4D97-AF65-F5344CB8AC3E}">
        <p14:creationId xmlns:p14="http://schemas.microsoft.com/office/powerpoint/2010/main" val="35051782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txStyles>
    <p:titleStyle>
      <a:lvl1pPr algn="ctr" defTabSz="380985" rtl="0" eaLnBrk="1" latinLnBrk="0" hangingPunct="1">
        <a:spcBef>
          <a:spcPct val="0"/>
        </a:spcBef>
        <a:buNone/>
        <a:defRPr sz="40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230646051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Lst>
  <p:timing>
    <p:tnLst>
      <p:par>
        <p:cTn id="1" dur="indefinite" restart="never" nodeType="tmRoot"/>
      </p:par>
    </p:tnLst>
  </p:timing>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4018263275"/>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3892607740"/>
      </p:ext>
    </p:extLst>
  </p:cSld>
  <p:clrMap bg1="dk1" tx1="lt1" bg2="dk2" tx2="lt2" accent1="accent1" accent2="accent2" accent3="accent3" accent4="accent4" accent5="accent5" accent6="accent6" hlink="hlink" folHlink="folHlink"/>
  <p:sldLayoutIdLst>
    <p:sldLayoutId id="2147483691" r:id="rId1"/>
    <p:sldLayoutId id="2147483692" r:id="rId2"/>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22.xml"/><Relationship Id="rId4" Type="http://schemas.openxmlformats.org/officeDocument/2006/relationships/image" Target="../media/image10.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2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2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2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lnSpcReduction="10000"/>
          </a:bodyPr>
          <a:lstStyle/>
          <a:p>
            <a:pPr algn="ctr"/>
            <a:r>
              <a:rPr lang="en-US" dirty="0"/>
              <a:t>Excel, Power BI, and R</a:t>
            </a:r>
          </a:p>
          <a:p>
            <a:pPr algn="ctr"/>
            <a:r>
              <a:rPr lang="en-US" sz="3200" dirty="0">
                <a:solidFill>
                  <a:srgbClr val="33006F"/>
                </a:solidFill>
              </a:rPr>
              <a:t>Positioning of Excel, Power BI and R in This Course</a:t>
            </a:r>
          </a:p>
        </p:txBody>
      </p:sp>
    </p:spTree>
    <p:custDataLst>
      <p:tags r:id="rId1"/>
    </p:custDataLst>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3" name="Text Placeholder 2"/>
          <p:cNvSpPr>
            <a:spLocks noGrp="1"/>
          </p:cNvSpPr>
          <p:nvPr>
            <p:ph type="body" sz="quarter" idx="11"/>
          </p:nvPr>
        </p:nvSpPr>
        <p:spPr/>
        <p:txBody>
          <a:bodyPr/>
          <a:lstStyle/>
          <a:p>
            <a:r>
              <a:rPr lang="en-US" dirty="0" smtClean="0"/>
              <a:t>Have fun learning how to program in R.</a:t>
            </a:r>
          </a:p>
          <a:p>
            <a:r>
              <a:rPr lang="en-US" dirty="0" smtClean="0"/>
              <a:t>Rely on your Excel skills for understanding what things will look like.</a:t>
            </a:r>
            <a:endParaRPr lang="en-US" dirty="0"/>
          </a:p>
        </p:txBody>
      </p:sp>
    </p:spTree>
    <p:custDataLst>
      <p:tags r:id="rId1"/>
    </p:custDataLst>
    <p:extLst>
      <p:ext uri="{BB962C8B-B14F-4D97-AF65-F5344CB8AC3E}">
        <p14:creationId xmlns:p14="http://schemas.microsoft.com/office/powerpoint/2010/main" val="338352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247650"/>
            <a:ext cx="9144000" cy="1195388"/>
          </a:xfrm>
          <a:prstGeom prst="rect">
            <a:avLst/>
          </a:prstGeom>
        </p:spPr>
        <p:txBody>
          <a:bodyPr anchor="ctr">
            <a:normAutofit/>
          </a:bodyPr>
          <a:lstStyle/>
          <a:p>
            <a:pPr marL="0" indent="0" algn="ctr">
              <a:buNone/>
            </a:pPr>
            <a:r>
              <a:rPr lang="en-US" sz="4400" dirty="0" smtClean="0">
                <a:latin typeface="Encode Sans Normal Black" panose="02000000000000000000" pitchFamily="2" charset="0"/>
              </a:rPr>
              <a:t>Expectation of Experience</a:t>
            </a:r>
            <a:endParaRPr lang="en-US" sz="4400" dirty="0">
              <a:latin typeface="Encode Sans Normal Black"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7494056"/>
              </p:ext>
            </p:extLst>
          </p:nvPr>
        </p:nvGraphicFramePr>
        <p:xfrm>
          <a:off x="508000" y="1544319"/>
          <a:ext cx="8128000" cy="4739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2575912"/>
                    </a:ext>
                  </a:extLst>
                </a:gridCol>
                <a:gridCol w="2032000">
                  <a:extLst>
                    <a:ext uri="{9D8B030D-6E8A-4147-A177-3AD203B41FA5}">
                      <a16:colId xmlns:a16="http://schemas.microsoft.com/office/drawing/2014/main" val="3880883844"/>
                    </a:ext>
                  </a:extLst>
                </a:gridCol>
                <a:gridCol w="2032000">
                  <a:extLst>
                    <a:ext uri="{9D8B030D-6E8A-4147-A177-3AD203B41FA5}">
                      <a16:colId xmlns:a16="http://schemas.microsoft.com/office/drawing/2014/main" val="1298940597"/>
                    </a:ext>
                  </a:extLst>
                </a:gridCol>
                <a:gridCol w="2032000">
                  <a:extLst>
                    <a:ext uri="{9D8B030D-6E8A-4147-A177-3AD203B41FA5}">
                      <a16:colId xmlns:a16="http://schemas.microsoft.com/office/drawing/2014/main" val="3833646491"/>
                    </a:ext>
                  </a:extLst>
                </a:gridCol>
              </a:tblGrid>
              <a:tr h="1183640">
                <a:tc>
                  <a:txBody>
                    <a:bodyPr/>
                    <a:lstStyle/>
                    <a:p>
                      <a:pPr algn="ct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3600" dirty="0" smtClean="0">
                          <a:latin typeface="Open Sans" panose="020B0606030504020204" pitchFamily="34" charset="0"/>
                          <a:ea typeface="Open Sans" panose="020B0606030504020204" pitchFamily="34" charset="0"/>
                          <a:cs typeface="Open Sans" panose="020B0606030504020204" pitchFamily="34" charset="0"/>
                        </a:rPr>
                        <a:t>Excel</a:t>
                      </a: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3600" dirty="0" smtClean="0">
                          <a:latin typeface="Open Sans" panose="020B0606030504020204" pitchFamily="34" charset="0"/>
                          <a:ea typeface="Open Sans" panose="020B0606030504020204" pitchFamily="34" charset="0"/>
                          <a:cs typeface="Open Sans" panose="020B0606030504020204" pitchFamily="34" charset="0"/>
                        </a:rPr>
                        <a:t>SQL</a:t>
                      </a: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3600" dirty="0" smtClean="0">
                          <a:latin typeface="Open Sans" panose="020B0606030504020204" pitchFamily="34" charset="0"/>
                          <a:ea typeface="Open Sans" panose="020B0606030504020204" pitchFamily="34" charset="0"/>
                          <a:cs typeface="Open Sans" panose="020B0606030504020204" pitchFamily="34" charset="0"/>
                        </a:rPr>
                        <a:t>R</a:t>
                      </a: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1332786633"/>
                  </a:ext>
                </a:extLst>
              </a:tr>
              <a:tr h="1183640">
                <a:tc>
                  <a:txBody>
                    <a:bodyPr/>
                    <a:lstStyle/>
                    <a:p>
                      <a:pPr algn="ctr"/>
                      <a:r>
                        <a:rPr lang="en-US" sz="3600" dirty="0" smtClean="0">
                          <a:latin typeface="Open Sans" panose="020B0606030504020204" pitchFamily="34" charset="0"/>
                          <a:ea typeface="Open Sans" panose="020B0606030504020204" pitchFamily="34" charset="0"/>
                          <a:cs typeface="Open Sans" panose="020B0606030504020204" pitchFamily="34" charset="0"/>
                        </a:rPr>
                        <a:t>CSV</a:t>
                      </a: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2634261070"/>
                  </a:ext>
                </a:extLst>
              </a:tr>
              <a:tr h="1183640">
                <a:tc>
                  <a:txBody>
                    <a:bodyPr/>
                    <a:lstStyle/>
                    <a:p>
                      <a:pPr algn="ctr"/>
                      <a:r>
                        <a:rPr lang="en-US" sz="3600" dirty="0" smtClean="0">
                          <a:latin typeface="Open Sans" panose="020B0606030504020204" pitchFamily="34" charset="0"/>
                          <a:ea typeface="Open Sans" panose="020B0606030504020204" pitchFamily="34" charset="0"/>
                          <a:cs typeface="Open Sans" panose="020B0606030504020204" pitchFamily="34" charset="0"/>
                        </a:rPr>
                        <a:t>Data Tables</a:t>
                      </a: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2541187105"/>
                  </a:ext>
                </a:extLst>
              </a:tr>
              <a:tr h="1183640">
                <a:tc>
                  <a:txBody>
                    <a:bodyPr/>
                    <a:lstStyle/>
                    <a:p>
                      <a:pPr algn="ctr"/>
                      <a:r>
                        <a:rPr lang="en-US" sz="3600" dirty="0" smtClean="0">
                          <a:latin typeface="Open Sans" panose="020B0606030504020204" pitchFamily="34" charset="0"/>
                          <a:ea typeface="Open Sans" panose="020B0606030504020204" pitchFamily="34" charset="0"/>
                          <a:cs typeface="Open Sans" panose="020B0606030504020204" pitchFamily="34" charset="0"/>
                        </a:rPr>
                        <a:t>Graphs</a:t>
                      </a: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endParaRPr lang="en-US" sz="3600" dirty="0">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549692596"/>
                  </a:ext>
                </a:extLst>
              </a:tr>
            </a:tbl>
          </a:graphicData>
        </a:graphic>
      </p:graphicFrame>
      <p:sp>
        <p:nvSpPr>
          <p:cNvPr id="6" name="Up Arrow 5"/>
          <p:cNvSpPr/>
          <p:nvPr/>
        </p:nvSpPr>
        <p:spPr>
          <a:xfrm>
            <a:off x="3218688" y="2865120"/>
            <a:ext cx="694944" cy="86563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Down Arrow 6"/>
          <p:cNvSpPr/>
          <p:nvPr/>
        </p:nvSpPr>
        <p:spPr>
          <a:xfrm>
            <a:off x="7254240" y="5248656"/>
            <a:ext cx="743712" cy="938784"/>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Down Arrow 7"/>
          <p:cNvSpPr/>
          <p:nvPr/>
        </p:nvSpPr>
        <p:spPr>
          <a:xfrm>
            <a:off x="7254240" y="4039617"/>
            <a:ext cx="743712" cy="938784"/>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Down Arrow 9"/>
          <p:cNvSpPr/>
          <p:nvPr/>
        </p:nvSpPr>
        <p:spPr>
          <a:xfrm>
            <a:off x="7254240" y="2791968"/>
            <a:ext cx="743712" cy="938784"/>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Up Arrow 10"/>
          <p:cNvSpPr/>
          <p:nvPr/>
        </p:nvSpPr>
        <p:spPr>
          <a:xfrm>
            <a:off x="3230880" y="4053840"/>
            <a:ext cx="694944" cy="86563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Up Arrow 11"/>
          <p:cNvSpPr/>
          <p:nvPr/>
        </p:nvSpPr>
        <p:spPr>
          <a:xfrm>
            <a:off x="3230880" y="5367021"/>
            <a:ext cx="694944" cy="86563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Up Arrow 12"/>
          <p:cNvSpPr/>
          <p:nvPr/>
        </p:nvSpPr>
        <p:spPr>
          <a:xfrm>
            <a:off x="5346192" y="2865120"/>
            <a:ext cx="694944" cy="86563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smtClean="0"/>
              <a:t>Excel 2016</a:t>
            </a:r>
            <a:endParaRPr lang="en-US" sz="4000"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US" sz="3200" b="0" dirty="0" smtClean="0"/>
              <a:t>Existing </a:t>
            </a:r>
            <a:r>
              <a:rPr lang="en-US" sz="3200" b="0" dirty="0"/>
              <a:t>Excel skill and experience</a:t>
            </a:r>
          </a:p>
          <a:p>
            <a:pPr marL="457200" indent="-457200">
              <a:buFont typeface="Arial" panose="020B0604020202020204" pitchFamily="34" charset="0"/>
              <a:buChar char="•"/>
            </a:pPr>
            <a:r>
              <a:rPr lang="en-US" sz="3200" b="0" dirty="0"/>
              <a:t>Exercises in both Excel and R to compare and contrast</a:t>
            </a:r>
          </a:p>
          <a:p>
            <a:pPr marL="457200" indent="-457200">
              <a:buFont typeface="Arial" panose="020B0604020202020204" pitchFamily="34" charset="0"/>
              <a:buChar char="•"/>
            </a:pPr>
            <a:r>
              <a:rPr lang="en-US" sz="3200" b="0" dirty="0"/>
              <a:t>Excel to confirm R solution is correct</a:t>
            </a:r>
          </a:p>
          <a:p>
            <a:pPr marL="457200" indent="-457200">
              <a:buFont typeface="Arial" panose="020B0604020202020204" pitchFamily="34" charset="0"/>
              <a:buChar char="•"/>
            </a:pPr>
            <a:r>
              <a:rPr lang="en-US" sz="3200" b="0" dirty="0"/>
              <a:t>Excel phased out during </a:t>
            </a:r>
            <a:r>
              <a:rPr lang="en-US" sz="3200" b="0" dirty="0" smtClean="0"/>
              <a:t>course</a:t>
            </a:r>
            <a:endParaRPr lang="en-US" sz="3200" b="0" dirty="0"/>
          </a:p>
        </p:txBody>
      </p:sp>
      <p:pic>
        <p:nvPicPr>
          <p:cNvPr id="5" name="Picture 4" descr="mpg.csv - Exce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140" y="4544246"/>
            <a:ext cx="4286860" cy="2313754"/>
          </a:xfrm>
          <a:prstGeom prst="rect">
            <a:avLst/>
          </a:prstGeom>
        </p:spPr>
      </p:pic>
    </p:spTree>
    <p:custDataLst>
      <p:tags r:id="rId1"/>
    </p:custDataLst>
    <p:extLst>
      <p:ext uri="{BB962C8B-B14F-4D97-AF65-F5344CB8AC3E}">
        <p14:creationId xmlns:p14="http://schemas.microsoft.com/office/powerpoint/2010/main" val="306250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smtClean="0"/>
              <a:t>Structured Query Language</a:t>
            </a:r>
            <a:endParaRPr lang="en-US" sz="4000" dirty="0"/>
          </a:p>
        </p:txBody>
      </p:sp>
      <p:sp>
        <p:nvSpPr>
          <p:cNvPr id="3" name="Text Placeholder 2"/>
          <p:cNvSpPr>
            <a:spLocks noGrp="1"/>
          </p:cNvSpPr>
          <p:nvPr>
            <p:ph type="body" sz="quarter" idx="11"/>
          </p:nvPr>
        </p:nvSpPr>
        <p:spPr/>
        <p:txBody>
          <a:bodyPr/>
          <a:lstStyle/>
          <a:p>
            <a:r>
              <a:rPr lang="en-US" sz="2800" dirty="0" smtClean="0"/>
              <a:t>Existing </a:t>
            </a:r>
            <a:r>
              <a:rPr lang="en-US" sz="2800" dirty="0"/>
              <a:t>SQL skill and </a:t>
            </a:r>
            <a:r>
              <a:rPr lang="en-US" sz="2800" dirty="0" smtClean="0"/>
              <a:t>experience</a:t>
            </a:r>
            <a:endParaRPr lang="en-US" sz="2800" dirty="0"/>
          </a:p>
        </p:txBody>
      </p:sp>
      <p:pic>
        <p:nvPicPr>
          <p:cNvPr id="5" name="Picture 4"/>
          <p:cNvPicPr>
            <a:picLocks noChangeAspect="1"/>
          </p:cNvPicPr>
          <p:nvPr/>
        </p:nvPicPr>
        <p:blipFill>
          <a:blip r:embed="rId4"/>
          <a:stretch>
            <a:fillRect/>
          </a:stretch>
        </p:blipFill>
        <p:spPr>
          <a:xfrm>
            <a:off x="950043" y="2506027"/>
            <a:ext cx="7252609" cy="2538413"/>
          </a:xfrm>
          <a:prstGeom prst="rect">
            <a:avLst/>
          </a:prstGeom>
        </p:spPr>
      </p:pic>
      <p:sp>
        <p:nvSpPr>
          <p:cNvPr id="6" name="TextBox 5"/>
          <p:cNvSpPr txBox="1"/>
          <p:nvPr/>
        </p:nvSpPr>
        <p:spPr>
          <a:xfrm>
            <a:off x="3322320" y="4675109"/>
            <a:ext cx="217559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Image source: SQL Documentation</a:t>
            </a:r>
            <a:endParaRPr lang="en-US" sz="1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85428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smtClean="0"/>
              <a:t>R Programming Language</a:t>
            </a:r>
            <a:endParaRPr lang="en-US" sz="4000"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US" sz="3200" b="0" dirty="0" smtClean="0"/>
              <a:t>No </a:t>
            </a:r>
            <a:r>
              <a:rPr lang="en-US" sz="3200" b="0" dirty="0"/>
              <a:t>prior R experience</a:t>
            </a:r>
          </a:p>
          <a:p>
            <a:pPr marL="457200" indent="-457200">
              <a:buFont typeface="Arial" panose="020B0604020202020204" pitchFamily="34" charset="0"/>
              <a:buChar char="•"/>
            </a:pPr>
            <a:r>
              <a:rPr lang="en-US" sz="3200" b="0" dirty="0"/>
              <a:t>No programming experience</a:t>
            </a:r>
          </a:p>
          <a:p>
            <a:pPr marL="457200" indent="-457200">
              <a:buFont typeface="Arial" panose="020B0604020202020204" pitchFamily="34" charset="0"/>
              <a:buChar char="•"/>
            </a:pPr>
            <a:r>
              <a:rPr lang="en-US" sz="3200" b="0" dirty="0"/>
              <a:t>Import from Excel and SQL into R</a:t>
            </a:r>
          </a:p>
        </p:txBody>
      </p:sp>
      <p:pic>
        <p:nvPicPr>
          <p:cNvPr id="2050" name="Picture 2" descr="File:R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0621" y="3573317"/>
            <a:ext cx="3074035" cy="2381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8230" y="6121718"/>
            <a:ext cx="175881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Image source: R.project.org</a:t>
            </a:r>
            <a:endParaRPr lang="en-US" sz="1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0544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Power BI</a:t>
            </a:r>
          </a:p>
        </p:txBody>
      </p:sp>
      <p:sp>
        <p:nvSpPr>
          <p:cNvPr id="3" name="Text Placeholder 2"/>
          <p:cNvSpPr>
            <a:spLocks noGrp="1"/>
          </p:cNvSpPr>
          <p:nvPr>
            <p:ph type="body" sz="quarter" idx="11"/>
          </p:nvPr>
        </p:nvSpPr>
        <p:spPr/>
        <p:txBody>
          <a:bodyPr/>
          <a:lstStyle/>
          <a:p>
            <a:r>
              <a:rPr lang="en-US" dirty="0"/>
              <a:t>No Power BI in this course</a:t>
            </a:r>
          </a:p>
          <a:p>
            <a:r>
              <a:rPr lang="en-US" dirty="0"/>
              <a:t>Power BI is the focus of Data Visualization course</a:t>
            </a:r>
          </a:p>
          <a:p>
            <a:r>
              <a:rPr lang="en-US" dirty="0"/>
              <a:t>Integration with R</a:t>
            </a:r>
          </a:p>
          <a:p>
            <a:pPr lvl="1"/>
            <a:r>
              <a:rPr lang="en-US" dirty="0"/>
              <a:t>Data visualization using </a:t>
            </a:r>
            <a:r>
              <a:rPr lang="en-US" dirty="0" err="1"/>
              <a:t>ggplot</a:t>
            </a:r>
            <a:endParaRPr lang="en-US" dirty="0"/>
          </a:p>
          <a:p>
            <a:pPr lvl="1"/>
            <a:r>
              <a:rPr lang="en-US" dirty="0"/>
              <a:t>Data wrangling using </a:t>
            </a:r>
            <a:r>
              <a:rPr lang="en-US" dirty="0" err="1"/>
              <a:t>dataframe</a:t>
            </a:r>
            <a:endParaRPr lang="en-US" dirty="0"/>
          </a:p>
        </p:txBody>
      </p:sp>
      <p:pic>
        <p:nvPicPr>
          <p:cNvPr id="307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274321"/>
            <a:ext cx="1889760" cy="18897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23057" y="2169654"/>
            <a:ext cx="206498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Image source: </a:t>
            </a:r>
            <a:r>
              <a:rPr lang="en-US" sz="1000" dirty="0" err="1" smtClean="0">
                <a:latin typeface="Arial" panose="020B0604020202020204" pitchFamily="34" charset="0"/>
                <a:cs typeface="Arial" panose="020B0604020202020204" pitchFamily="34" charset="0"/>
              </a:rPr>
              <a:t>PowerBI</a:t>
            </a:r>
            <a:r>
              <a:rPr lang="en-US" sz="1000" dirty="0" smtClean="0">
                <a:latin typeface="Arial" panose="020B0604020202020204" pitchFamily="34" charset="0"/>
                <a:cs typeface="Arial" panose="020B0604020202020204" pitchFamily="34" charset="0"/>
              </a:rPr>
              <a:t> Microsoft</a:t>
            </a:r>
            <a:endParaRPr lang="en-US" sz="1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3561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1756" y="1894008"/>
            <a:ext cx="7752915" cy="2641756"/>
          </a:xfrm>
        </p:spPr>
        <p:txBody>
          <a:bodyPr/>
          <a:lstStyle/>
          <a:p>
            <a:pPr algn="ctr"/>
            <a:r>
              <a:rPr lang="en-US" dirty="0" smtClean="0"/>
              <a:t>Jupyter Notebook </a:t>
            </a:r>
            <a:r>
              <a:rPr lang="en-US" dirty="0" smtClean="0"/>
              <a:t>&amp; Virtual Lab Environment</a:t>
            </a:r>
            <a:endParaRPr lang="en-US" dirty="0"/>
          </a:p>
        </p:txBody>
      </p:sp>
    </p:spTree>
    <p:custDataLst>
      <p:tags r:id="rId1"/>
    </p:custDataLst>
    <p:extLst>
      <p:ext uri="{BB962C8B-B14F-4D97-AF65-F5344CB8AC3E}">
        <p14:creationId xmlns:p14="http://schemas.microsoft.com/office/powerpoint/2010/main" val="308527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solidFill>
                  <a:srgbClr val="262626"/>
                </a:solidFill>
                <a:latin typeface="Open Sans" panose="020B0606030504020204" pitchFamily="34" charset="0"/>
                <a:ea typeface="Open Sans" panose="020B0606030504020204" pitchFamily="34" charset="0"/>
                <a:cs typeface="Open Sans" panose="020B0606030504020204" pitchFamily="34" charset="0"/>
              </a:rPr>
              <a:t>We will </a:t>
            </a:r>
            <a:r>
              <a:rPr lang="en-US" dirty="0">
                <a:solidFill>
                  <a:srgbClr val="262626"/>
                </a:solidFill>
                <a:latin typeface="Open Sans" panose="020B0606030504020204" pitchFamily="34" charset="0"/>
                <a:ea typeface="Open Sans" panose="020B0606030504020204" pitchFamily="34" charset="0"/>
                <a:cs typeface="Open Sans" panose="020B0606030504020204" pitchFamily="34" charset="0"/>
              </a:rPr>
              <a:t>be using R programming through an interactive environment called </a:t>
            </a:r>
            <a:r>
              <a:rPr lang="en-US" dirty="0" err="1">
                <a:solidFill>
                  <a:srgbClr val="262626"/>
                </a:solidFill>
                <a:latin typeface="Open Sans" panose="020B0606030504020204" pitchFamily="34" charset="0"/>
                <a:ea typeface="Open Sans" panose="020B0606030504020204" pitchFamily="34" charset="0"/>
                <a:cs typeface="Open Sans" panose="020B0606030504020204" pitchFamily="34" charset="0"/>
              </a:rPr>
              <a:t>Jupyter</a:t>
            </a:r>
            <a:r>
              <a:rPr lang="en-US" dirty="0">
                <a:solidFill>
                  <a:srgbClr val="262626"/>
                </a:solidFill>
                <a:latin typeface="Open Sans" panose="020B0606030504020204" pitchFamily="34" charset="0"/>
                <a:ea typeface="Open Sans" panose="020B0606030504020204" pitchFamily="34" charset="0"/>
                <a:cs typeface="Open Sans" panose="020B0606030504020204" pitchFamily="34" charset="0"/>
              </a:rPr>
              <a:t> Notebook. </a:t>
            </a:r>
            <a:r>
              <a:rPr lang="en-US" dirty="0" err="1">
                <a:solidFill>
                  <a:srgbClr val="262626"/>
                </a:solidFill>
                <a:latin typeface="Open Sans" panose="020B0606030504020204" pitchFamily="34" charset="0"/>
                <a:ea typeface="Open Sans" panose="020B0606030504020204" pitchFamily="34" charset="0"/>
                <a:cs typeface="Open Sans" panose="020B0606030504020204" pitchFamily="34" charset="0"/>
              </a:rPr>
              <a:t>Jupyter</a:t>
            </a:r>
            <a:r>
              <a:rPr lang="en-US" dirty="0">
                <a:solidFill>
                  <a:srgbClr val="262626"/>
                </a:solidFill>
                <a:latin typeface="Open Sans" panose="020B0606030504020204" pitchFamily="34" charset="0"/>
                <a:ea typeface="Open Sans" panose="020B0606030504020204" pitchFamily="34" charset="0"/>
                <a:cs typeface="Open Sans" panose="020B0606030504020204" pitchFamily="34" charset="0"/>
              </a:rPr>
              <a:t> Notebooks allow instructors to present each R exercise in one single document where students can see the instructions for the exercise, fill in the </a:t>
            </a:r>
            <a:r>
              <a:rPr lang="en-US" dirty="0" smtClean="0">
                <a:solidFill>
                  <a:srgbClr val="262626"/>
                </a:solidFill>
                <a:latin typeface="Open Sans" panose="020B0606030504020204" pitchFamily="34" charset="0"/>
                <a:ea typeface="Open Sans" panose="020B0606030504020204" pitchFamily="34" charset="0"/>
                <a:cs typeface="Open Sans" panose="020B0606030504020204" pitchFamily="34" charset="0"/>
              </a:rPr>
              <a:t>blank or replace ??? with the correct R command, and </a:t>
            </a:r>
            <a:r>
              <a:rPr lang="en-US" dirty="0">
                <a:solidFill>
                  <a:srgbClr val="262626"/>
                </a:solidFill>
                <a:latin typeface="Open Sans" panose="020B0606030504020204" pitchFamily="34" charset="0"/>
                <a:ea typeface="Open Sans" panose="020B0606030504020204" pitchFamily="34" charset="0"/>
                <a:cs typeface="Open Sans" panose="020B0606030504020204" pitchFamily="34" charset="0"/>
              </a:rPr>
              <a:t>run their R code.</a:t>
            </a:r>
            <a:endParaRPr lang="en-US"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9" name="Text Placeholder 1"/>
          <p:cNvSpPr>
            <a:spLocks noGrp="1"/>
          </p:cNvSpPr>
          <p:nvPr>
            <p:ph type="body" sz="quarter" idx="10"/>
          </p:nvPr>
        </p:nvSpPr>
        <p:spPr/>
        <p:txBody>
          <a:bodyPr/>
          <a:lstStyle/>
          <a:p>
            <a:r>
              <a:rPr lang="en-US" dirty="0" err="1" smtClean="0"/>
              <a:t>Jupyter</a:t>
            </a:r>
            <a:r>
              <a:rPr lang="en-US" dirty="0" smtClean="0"/>
              <a:t> Notebooks</a:t>
            </a:r>
            <a:endParaRPr lang="en-US" dirty="0"/>
          </a:p>
        </p:txBody>
      </p:sp>
    </p:spTree>
    <p:custDataLst>
      <p:tags r:id="rId1"/>
    </p:custDataLst>
    <p:extLst>
      <p:ext uri="{BB962C8B-B14F-4D97-AF65-F5344CB8AC3E}">
        <p14:creationId xmlns:p14="http://schemas.microsoft.com/office/powerpoint/2010/main" val="391976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59305" y="1789107"/>
            <a:ext cx="8197114" cy="3117862"/>
          </a:xfrm>
        </p:spPr>
        <p:txBody>
          <a:bodyPr/>
          <a:lstStyle/>
          <a:p>
            <a:r>
              <a:rPr lang="en-US" dirty="0" smtClean="0">
                <a:solidFill>
                  <a:srgbClr val="262626"/>
                </a:solidFill>
                <a:latin typeface="Open Sans" panose="020B0606030504020204" pitchFamily="34" charset="0"/>
                <a:ea typeface="Open Sans" panose="020B0606030504020204" pitchFamily="34" charset="0"/>
                <a:cs typeface="Open Sans" panose="020B0606030504020204" pitchFamily="34" charset="0"/>
              </a:rPr>
              <a:t>Vocareum virtual </a:t>
            </a:r>
            <a:r>
              <a:rPr lang="en-US" dirty="0">
                <a:solidFill>
                  <a:srgbClr val="262626"/>
                </a:solidFill>
                <a:latin typeface="Open Sans" panose="020B0606030504020204" pitchFamily="34" charset="0"/>
                <a:ea typeface="Open Sans" panose="020B0606030504020204" pitchFamily="34" charset="0"/>
                <a:cs typeface="Open Sans" panose="020B0606030504020204" pitchFamily="34" charset="0"/>
              </a:rPr>
              <a:t>lab </a:t>
            </a:r>
            <a:r>
              <a:rPr lang="en-US" dirty="0" smtClean="0">
                <a:solidFill>
                  <a:srgbClr val="262626"/>
                </a:solidFill>
                <a:latin typeface="Open Sans" panose="020B0606030504020204" pitchFamily="34" charset="0"/>
                <a:ea typeface="Open Sans" panose="020B0606030504020204" pitchFamily="34" charset="0"/>
                <a:cs typeface="Open Sans" panose="020B0606030504020204" pitchFamily="34" charset="0"/>
              </a:rPr>
              <a:t>is a web-based virtual environment where all the R code exercises and assignments are hosted. It has </a:t>
            </a:r>
            <a:r>
              <a:rPr lang="en-US" dirty="0" err="1" smtClean="0">
                <a:solidFill>
                  <a:srgbClr val="262626"/>
                </a:solidFill>
                <a:latin typeface="Open Sans" panose="020B0606030504020204" pitchFamily="34" charset="0"/>
                <a:ea typeface="Open Sans" panose="020B0606030504020204" pitchFamily="34" charset="0"/>
                <a:cs typeface="Open Sans" panose="020B0606030504020204" pitchFamily="34" charset="0"/>
              </a:rPr>
              <a:t>Jupyter</a:t>
            </a:r>
            <a:r>
              <a:rPr lang="en-US" dirty="0" smtClean="0">
                <a:solidFill>
                  <a:srgbClr val="262626"/>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262626"/>
                </a:solidFill>
                <a:latin typeface="Open Sans" panose="020B0606030504020204" pitchFamily="34" charset="0"/>
                <a:ea typeface="Open Sans" panose="020B0606030504020204" pitchFamily="34" charset="0"/>
                <a:cs typeface="Open Sans" panose="020B0606030504020204" pitchFamily="34" charset="0"/>
              </a:rPr>
              <a:t>notebooks you need to do your R exercises and assignments, </a:t>
            </a:r>
            <a:r>
              <a:rPr lang="en-US" dirty="0" smtClean="0">
                <a:solidFill>
                  <a:srgbClr val="262626"/>
                </a:solidFill>
                <a:latin typeface="Open Sans" panose="020B0606030504020204" pitchFamily="34" charset="0"/>
                <a:ea typeface="Open Sans" panose="020B0606030504020204" pitchFamily="34" charset="0"/>
                <a:cs typeface="Open Sans" panose="020B0606030504020204" pitchFamily="34" charset="0"/>
              </a:rPr>
              <a:t>and also </a:t>
            </a:r>
            <a:r>
              <a:rPr lang="en-US" dirty="0">
                <a:solidFill>
                  <a:srgbClr val="262626"/>
                </a:solidFill>
                <a:latin typeface="Open Sans" panose="020B0606030504020204" pitchFamily="34" charset="0"/>
                <a:ea typeface="Open Sans" panose="020B0606030504020204" pitchFamily="34" charset="0"/>
                <a:cs typeface="Open Sans" panose="020B0606030504020204" pitchFamily="34" charset="0"/>
              </a:rPr>
              <a:t>has R studio for some of the assignments. You won't need to install anything on your computer, you just need a web browser. Each student will get his or her own virtual environment. Instructions on how to access Vocareum Virtual Lab will be included with each exercise and assignment.</a:t>
            </a:r>
            <a:endParaRPr lang="en-US" dirty="0"/>
          </a:p>
        </p:txBody>
      </p:sp>
      <p:sp>
        <p:nvSpPr>
          <p:cNvPr id="9" name="Text Placeholder 1"/>
          <p:cNvSpPr>
            <a:spLocks noGrp="1"/>
          </p:cNvSpPr>
          <p:nvPr>
            <p:ph type="body" sz="quarter" idx="10"/>
          </p:nvPr>
        </p:nvSpPr>
        <p:spPr/>
        <p:txBody>
          <a:bodyPr/>
          <a:lstStyle/>
          <a:p>
            <a:r>
              <a:rPr lang="en-US" dirty="0" smtClean="0"/>
              <a:t>Vocareum Virtual Lab</a:t>
            </a:r>
            <a:endParaRPr lang="en-US" dirty="0"/>
          </a:p>
        </p:txBody>
      </p:sp>
    </p:spTree>
    <p:custDataLst>
      <p:tags r:id="rId1"/>
    </p:custDataLst>
    <p:extLst>
      <p:ext uri="{BB962C8B-B14F-4D97-AF65-F5344CB8AC3E}">
        <p14:creationId xmlns:p14="http://schemas.microsoft.com/office/powerpoint/2010/main" val="2880460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MMPROD_NEXTUNIQUEID" val="10012"/>
  <p:tag name="ARTICULATE_SLIDE_COUNT" val="19"/>
  <p:tag name="MMPROD_UIDATA" val="&lt;database version=&quot;11.0&quot;&gt;&lt;object type=&quot;1&quot; unique_id=&quot;10001&quot;&gt;&lt;object type=&quot;2&quot; unique_id=&quot;14112&quot;&gt;&lt;object type=&quot;3&quot; unique_id=&quot;14113&quot;&gt;&lt;property id=&quot;20148&quot; value=&quot;5&quot;/&gt;&lt;property id=&quot;20300&quot; value=&quot;Slide 1&quot;/&gt;&lt;property id=&quot;20307&quot; value=&quot;259&quot;/&gt;&lt;/object&gt;&lt;object type=&quot;3&quot; unique_id=&quot;14114&quot;&gt;&lt;property id=&quot;20148&quot; value=&quot;5&quot;/&gt;&lt;property id=&quot;20300&quot; value=&quot;Slide 2&quot;/&gt;&lt;property id=&quot;20307&quot; value=&quot;257&quot;/&gt;&lt;/object&gt;&lt;object type=&quot;3&quot; unique_id=&quot;14115&quot;&gt;&lt;property id=&quot;20148&quot; value=&quot;5&quot;/&gt;&lt;property id=&quot;20300&quot; value=&quot;Slide 6&quot;/&gt;&lt;property id=&quot;20307&quot; value=&quot;260&quot;/&gt;&lt;/object&gt;&lt;object type=&quot;3&quot; unique_id=&quot;14188&quot;&gt;&lt;property id=&quot;20148&quot; value=&quot;5&quot;/&gt;&lt;property id=&quot;20300&quot; value=&quot;Slide 3&quot;/&gt;&lt;property id=&quot;20307&quot; value=&quot;261&quot;/&gt;&lt;/object&gt;&lt;object type=&quot;3&quot; unique_id=&quot;14189&quot;&gt;&lt;property id=&quot;20148&quot; value=&quot;5&quot;/&gt;&lt;property id=&quot;20300&quot; value=&quot;Slide 4&quot;/&gt;&lt;property id=&quot;20307&quot; value=&quot;262&quot;/&gt;&lt;/object&gt;&lt;object type=&quot;3&quot; unique_id=&quot;14190&quot;&gt;&lt;property id=&quot;20148&quot; value=&quot;5&quot;/&gt;&lt;property id=&quot;20300&quot; value=&quot;Slide 5&quot;/&gt;&lt;property id=&quot;20307&quot; value=&quot;263&quot;/&gt;&lt;/object&gt;&lt;object type=&quot;3&quot; unique_id=&quot;14191&quot;&gt;&lt;property id=&quot;20148&quot; value=&quot;5&quot;/&gt;&lt;property id=&quot;20300&quot; value=&quot;Slide 7&quot;/&gt;&lt;property id=&quot;20307&quot; value=&quot;264&quot;/&gt;&lt;/object&gt;&lt;object type=&quot;3&quot; unique_id=&quot;14318&quot;&gt;&lt;property id=&quot;20148&quot; value=&quot;5&quot;/&gt;&lt;property id=&quot;20300&quot; value=&quot;Slide 8&quot;/&gt;&lt;property id=&quot;20307&quot; value=&quot;265&quot;/&gt;&lt;/object&gt;&lt;object type=&quot;3&quot; unique_id=&quot;14329&quot;&gt;&lt;property id=&quot;20148&quot; value=&quot;5&quot;/&gt;&lt;property id=&quot;20300&quot; value=&quot;Slide 10&quot;/&gt;&lt;property id=&quot;20307&quot; value=&quot;274&quot;/&gt;&lt;/object&gt;&lt;object type=&quot;3&quot; unique_id=&quot;14394&quot;&gt;&lt;property id=&quot;20148&quot; value=&quot;5&quot;/&gt;&lt;property id=&quot;20300&quot; value=&quot;Slide 9&quot;/&gt;&lt;property id=&quot;20307&quot; value=&quot;277&quot;/&gt;&lt;/object&gt;&lt;/object&gt;&lt;object type=&quot;8&quot; unique_id=&quot;14120&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710AFFE8-40BC-4B0E-96B0-98B31BE09BD9}" vid="{85923068-7E54-4343-9B9E-BE7B73A16CB2}"/>
    </a:ext>
  </a:extLst>
</a:theme>
</file>

<file path=ppt/theme/theme4.xml><?xml version="1.0" encoding="utf-8"?>
<a:theme xmlns:a="http://schemas.openxmlformats.org/drawingml/2006/main" name="3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835</Words>
  <Application>Microsoft Office PowerPoint</Application>
  <PresentationFormat>On-screen Show (4:3)</PresentationFormat>
  <Paragraphs>62</Paragraphs>
  <Slides>10</Slides>
  <Notes>8</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10</vt:i4>
      </vt:variant>
    </vt:vector>
  </HeadingPairs>
  <TitlesOfParts>
    <vt:vector size="23" baseType="lpstr">
      <vt:lpstr>Arial</vt:lpstr>
      <vt:lpstr>Calibri</vt:lpstr>
      <vt:lpstr>Encode Sans Normal Black</vt:lpstr>
      <vt:lpstr>Lucida Grande</vt:lpstr>
      <vt:lpstr>Open Sans</vt:lpstr>
      <vt:lpstr>Open Sans Light</vt:lpstr>
      <vt:lpstr>Uni Sans Regular</vt:lpstr>
      <vt:lpstr>1_Custom Design</vt:lpstr>
      <vt:lpstr>2_Custom Design</vt:lpstr>
      <vt:lpstr>CA-Data Analytics</vt:lpstr>
      <vt:lpstr>3_Custom Design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Eliana Medina</cp:lastModifiedBy>
  <cp:revision>51</cp:revision>
  <dcterms:created xsi:type="dcterms:W3CDTF">2014-10-14T00:51:43Z</dcterms:created>
  <dcterms:modified xsi:type="dcterms:W3CDTF">2018-11-28T21:09:02Z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87734125-AB53-4DEF-A628-E3886E8C6C39</vt:lpwstr>
  </property>
  <property fmtid="{D5CDD505-2E9C-101B-9397-08002B2CF9AE}" pid="12" name="ArticulatePath">
    <vt:lpwstr>1-8 - Excel Power BI and R</vt:lpwstr>
  </property>
</Properties>
</file>