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5.xml" ContentType="application/vnd.openxmlformats-officedocument.theme+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3" r:id="rId2"/>
    <p:sldMasterId id="2147483689" r:id="rId3"/>
    <p:sldMasterId id="2147483692" r:id="rId4"/>
  </p:sldMasterIdLst>
  <p:notesMasterIdLst>
    <p:notesMasterId r:id="rId10"/>
  </p:notesMasterIdLst>
  <p:sldIdLst>
    <p:sldId id="259" r:id="rId5"/>
    <p:sldId id="257" r:id="rId6"/>
    <p:sldId id="273" r:id="rId7"/>
    <p:sldId id="278" r:id="rId8"/>
    <p:sldId id="285" r:id="rId9"/>
  </p:sldIdLst>
  <p:sldSz cx="9144000" cy="5715000" type="screen16x10"/>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arning requries practice" id="{D1EB8F58-092A-4641-B7C0-B6F9A346F39E}">
          <p14:sldIdLst>
            <p14:sldId id="259"/>
            <p14:sldId id="257"/>
            <p14:sldId id="273"/>
            <p14:sldId id="278"/>
          </p14:sldIdLst>
        </p14:section>
        <p14:section name="Discussion" id="{ADF2E72F-5396-4EF8-BF3A-0D61DCAD4B20}">
          <p14:sldIdLst/>
        </p14:section>
        <p14:section name="Trendlines" id="{9E6F7AE6-695B-4E38-A966-05C0A83BCF34}">
          <p14:sldIdLst>
            <p14:sldId id="285"/>
          </p14:sldIdLst>
        </p14:section>
      </p14:sectionLst>
    </p:ext>
    <p:ext uri="{EFAFB233-063F-42B5-8137-9DF3F51BA10A}">
      <p15:sldGuideLst xmlns:p15="http://schemas.microsoft.com/office/powerpoint/2012/main">
        <p15:guide id="1" orient="horz" pos="1758" userDrawn="1">
          <p15:clr>
            <a:srgbClr val="A4A3A4"/>
          </p15:clr>
        </p15:guide>
        <p15:guide id="2" pos="344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84644" autoAdjust="0"/>
  </p:normalViewPr>
  <p:slideViewPr>
    <p:cSldViewPr snapToGrid="0" snapToObjects="1" showGuides="1">
      <p:cViewPr varScale="1">
        <p:scale>
          <a:sx n="100" d="100"/>
          <a:sy n="100" d="100"/>
        </p:scale>
        <p:origin x="762" y="102"/>
      </p:cViewPr>
      <p:guideLst>
        <p:guide orient="horz" pos="1758"/>
        <p:guide pos="344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61" d="100"/>
          <a:sy n="61" d="100"/>
        </p:scale>
        <p:origin x="2991" y="3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33"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2DB98-57B9-40C6-9E90-3771FA9B0888}" type="datetimeFigureOut">
              <a:rPr lang="en-US" smtClean="0"/>
              <a:t>11/30/2018</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6FDBE-5672-4985-BD85-BF0EDA604403}" type="slidenum">
              <a:rPr lang="en-US" smtClean="0"/>
              <a:t>‹#›</a:t>
            </a:fld>
            <a:endParaRPr lang="en-US"/>
          </a:p>
        </p:txBody>
      </p:sp>
    </p:spTree>
    <p:extLst>
      <p:ext uri="{BB962C8B-B14F-4D97-AF65-F5344CB8AC3E}">
        <p14:creationId xmlns:p14="http://schemas.microsoft.com/office/powerpoint/2010/main" val="4986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dirty="0"/>
              <a:t>This presentation will incorporate using repetition and scaffolding to learn R.</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1</a:t>
            </a:fld>
            <a:endParaRPr lang="en-US"/>
          </a:p>
        </p:txBody>
      </p:sp>
    </p:spTree>
    <p:extLst>
      <p:ext uri="{BB962C8B-B14F-4D97-AF65-F5344CB8AC3E}">
        <p14:creationId xmlns:p14="http://schemas.microsoft.com/office/powerpoint/2010/main" val="354798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with learning any new language, it takes practice to become fluent. Imagine you are visiting a faraway land where the spoken language is foreign to you. You came equipped with a dictionary to look up words, but you quickly find that attempting to have a conversation is very difficult as you have to pause and consult the dictionary then attempt to pronounce the word. Communication is slow and difficult and painful. Once you have a handful of keywords and phrases committed to memory, things become much easier. It is just a matter of time and practice.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the same when learning a programming language. It will be confusing and difficult at first. Whether learning new languages comes natural or not, it requires practice over time. By practice I mean typing at the keyboard, using the dictionary to find the right word, reusing those words in different ways until you commit them to memory. No this isn’t a course on typing or memorizing, but it is about repetition and reinforcement over time. In fact, this isn’t just for learning R, it is also for learning data analysis.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I became more fluent in data analysis, I started seeing the data differently. Just like learning a new language, the focus starts out with vocabulary and definitions and pronunciation. Later it changes to grammar and then on to dialect, style, and emotion. Data analysis is like this too. There are many different degrees of analysis and a beginner will focus on certain aspects while more experienced analysts might be drawn to something else.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2</a:t>
            </a:fld>
            <a:endParaRPr lang="en-US"/>
          </a:p>
        </p:txBody>
      </p:sp>
    </p:spTree>
    <p:extLst>
      <p:ext uri="{BB962C8B-B14F-4D97-AF65-F5344CB8AC3E}">
        <p14:creationId xmlns:p14="http://schemas.microsoft.com/office/powerpoint/2010/main" val="78044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when we ‘practice’ we will discover new things about R and about the data that were there all along yet revealed to you only when you are ready to see it. That makes these exercises extremely important for you to work through. Don’t rush. Don’t do a cramming marathon session to get it all done at once. Instead, take frequent mental break between exercises. Allow your mind to internalize…and forget things.  It is okay and expected to reopen and review prior exercises to recall what you did. It is okay and encouraged to use the</a:t>
            </a:r>
            <a:r>
              <a:rPr lang="en-US" sz="1200" u="sng" kern="1200" dirty="0">
                <a:solidFill>
                  <a:schemeClr val="tx1"/>
                </a:solidFill>
                <a:effectLst/>
                <a:latin typeface="+mn-lt"/>
                <a:ea typeface="+mn-ea"/>
                <a:cs typeface="+mn-cs"/>
                <a:hlinkClick r:id="rId3"/>
              </a:rPr>
              <a:t> CRAN documentation</a:t>
            </a:r>
            <a:r>
              <a:rPr lang="en-US" sz="1200" kern="1200" dirty="0">
                <a:solidFill>
                  <a:schemeClr val="tx1"/>
                </a:solidFill>
                <a:effectLst/>
                <a:latin typeface="+mn-lt"/>
                <a:ea typeface="+mn-ea"/>
                <a:cs typeface="+mn-cs"/>
              </a:rPr>
              <a:t>. CRAN stands for Comprehensive R Archive Network and is the place to go to install R and its packages and is the official documentation source.</a:t>
            </a:r>
          </a:p>
          <a:p>
            <a:r>
              <a:rPr lang="en-US" sz="1200" kern="1200" dirty="0">
                <a:solidFill>
                  <a:schemeClr val="tx1"/>
                </a:solidFill>
                <a:effectLst/>
                <a:latin typeface="+mn-lt"/>
                <a:ea typeface="+mn-ea"/>
                <a:cs typeface="+mn-cs"/>
              </a:rPr>
              <a:t>It is normal to consult the function usage documentation. Since R has such a wide variety of package authors, each with their own style and naming convention, I am always looking up the specific usage details. You can get this in Jupyter by executing ‘?’ followed by the function name in a code block. This opens reference documentation which can be pretty difficult to learn from, but it is good for a reminder of what that parameter is called. And most have helpful example code at the end.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 careful of forum posts. They are a source of amazing knowledge, but they can be quite overwhelming when first starting to learn R</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2F6FDBE-5672-4985-BD85-BF0EDA604403}" type="slidenum">
              <a:rPr lang="en-US" smtClean="0"/>
              <a:t>3</a:t>
            </a:fld>
            <a:endParaRPr lang="en-US"/>
          </a:p>
        </p:txBody>
      </p:sp>
    </p:spTree>
    <p:extLst>
      <p:ext uri="{BB962C8B-B14F-4D97-AF65-F5344CB8AC3E}">
        <p14:creationId xmlns:p14="http://schemas.microsoft.com/office/powerpoint/2010/main" val="3188909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t>
            </a:r>
            <a:r>
              <a:rPr lang="en-US" sz="1200" kern="1200" dirty="0">
                <a:solidFill>
                  <a:schemeClr val="tx1"/>
                </a:solidFill>
                <a:effectLst/>
                <a:latin typeface="+mn-lt"/>
                <a:ea typeface="+mn-ea"/>
                <a:cs typeface="+mn-cs"/>
              </a:rPr>
              <a:t>we continue throughout the course, I will include more conceptual material at the top the Jupyter notebook exercise files. This is great summary of the video information and allows for details that make more sense in text form than in video lecture form.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a:t>
            </a:r>
            <a:r>
              <a:rPr lang="en-US" sz="1200" kern="1200" dirty="0">
                <a:solidFill>
                  <a:schemeClr val="tx1"/>
                </a:solidFill>
                <a:effectLst/>
                <a:latin typeface="+mn-lt"/>
                <a:ea typeface="+mn-ea"/>
                <a:cs typeface="+mn-cs"/>
              </a:rPr>
              <a:t>will include code comments. R ignores anything after the # (pound sign). I’ll include instructions and hints here too.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I’ll </a:t>
            </a:r>
            <a:r>
              <a:rPr lang="en-US" sz="1200" kern="1200" dirty="0">
                <a:solidFill>
                  <a:schemeClr val="tx1"/>
                </a:solidFill>
                <a:effectLst/>
                <a:latin typeface="+mn-lt"/>
                <a:ea typeface="+mn-ea"/>
                <a:cs typeface="+mn-cs"/>
              </a:rPr>
              <a:t>also put in placeholder underscores as part of the code that is meant for you to replace it with the appropriate code.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By </a:t>
            </a:r>
            <a:r>
              <a:rPr lang="en-US" sz="1200" kern="1200" dirty="0">
                <a:solidFill>
                  <a:schemeClr val="tx1"/>
                </a:solidFill>
                <a:effectLst/>
                <a:latin typeface="+mn-lt"/>
                <a:ea typeface="+mn-ea"/>
                <a:cs typeface="+mn-cs"/>
              </a:rPr>
              <a:t>the way, the length of the underscore doesn’t match the exact number of characters to replace it with. You could be replacing it with something small or something large. It is just a placeholder to help focus what to change</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when all else fails, there is the solution file. Don’t feel back looking at the solution if you can’t get it to work yourself. That is what it is there for! After all, if you already came up with the solution, you wouldn’t need the solution file.</a:t>
            </a:r>
          </a:p>
          <a:p>
            <a:r>
              <a:rPr lang="en-US" sz="1200" kern="1200" dirty="0">
                <a:solidFill>
                  <a:schemeClr val="tx1"/>
                </a:solidFill>
                <a:effectLst/>
                <a:latin typeface="+mn-lt"/>
                <a:ea typeface="+mn-ea"/>
                <a:cs typeface="+mn-cs"/>
              </a:rPr>
              <a:t>I want to make this as frustration free as possible. Challenging but not painful. It is all part of the learning process. And yes, it will get more challenging at the course continues, and yes you will be able to learn and understand it, and yes you will become a data analytics GURU by the end of this course.</a:t>
            </a:r>
          </a:p>
          <a:p>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4</a:t>
            </a:fld>
            <a:endParaRPr lang="en-US"/>
          </a:p>
        </p:txBody>
      </p:sp>
    </p:spTree>
    <p:extLst>
      <p:ext uri="{BB962C8B-B14F-4D97-AF65-F5344CB8AC3E}">
        <p14:creationId xmlns:p14="http://schemas.microsoft.com/office/powerpoint/2010/main" val="1187508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lead in slide to the next topic.</a:t>
            </a:r>
            <a:endParaRPr lang="en-US" dirty="0"/>
          </a:p>
        </p:txBody>
      </p:sp>
      <p:sp>
        <p:nvSpPr>
          <p:cNvPr id="4" name="Slide Number Placeholder 3"/>
          <p:cNvSpPr>
            <a:spLocks noGrp="1"/>
          </p:cNvSpPr>
          <p:nvPr>
            <p:ph type="sldNum" sz="quarter" idx="10"/>
          </p:nvPr>
        </p:nvSpPr>
        <p:spPr/>
        <p:txBody>
          <a:bodyPr/>
          <a:lstStyle/>
          <a:p>
            <a:fld id="{32F6FDBE-5672-4985-BD85-BF0EDA604403}" type="slidenum">
              <a:rPr lang="en-US" smtClean="0"/>
              <a:t>5</a:t>
            </a:fld>
            <a:endParaRPr lang="en-US"/>
          </a:p>
        </p:txBody>
      </p:sp>
    </p:spTree>
    <p:extLst>
      <p:ext uri="{BB962C8B-B14F-4D97-AF65-F5344CB8AC3E}">
        <p14:creationId xmlns:p14="http://schemas.microsoft.com/office/powerpoint/2010/main" val="1081445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13.xml"/><Relationship Id="rId6" Type="http://schemas.openxmlformats.org/officeDocument/2006/relationships/image" Target="../media/image4.emf"/><Relationship Id="rId5" Type="http://schemas.openxmlformats.org/officeDocument/2006/relationships/image" Target="../media/image1.png"/><Relationship Id="rId4" Type="http://schemas.openxmlformats.org/officeDocument/2006/relationships/image" Target="../media/image6.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5.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6.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9.xml"/><Relationship Id="rId5" Type="http://schemas.openxmlformats.org/officeDocument/2006/relationships/image" Target="../media/image4.emf"/><Relationship Id="rId4" Type="http://schemas.openxmlformats.org/officeDocument/2006/relationships/image" Target="../media/image6.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20.xml"/><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2.xml"/><Relationship Id="rId5" Type="http://schemas.openxmlformats.org/officeDocument/2006/relationships/image" Target="../media/image6.emf"/><Relationship Id="rId4" Type="http://schemas.openxmlformats.org/officeDocument/2006/relationships/image" Target="../media/image9.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3.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5.emf"/><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367858"/>
            <a:ext cx="6972300" cy="2538655"/>
          </a:xfrm>
          <a:prstGeom prst="rect">
            <a:avLst/>
          </a:prstGeom>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3" name="Picture 2"/>
          <p:cNvPicPr>
            <a:picLocks noChangeAspect="1"/>
          </p:cNvPicPr>
          <p:nvPr/>
        </p:nvPicPr>
        <p:blipFill>
          <a:blip r:embed="rId3"/>
          <a:stretch>
            <a:fillRect/>
          </a:stretch>
        </p:blipFill>
        <p:spPr>
          <a:xfrm>
            <a:off x="779463" y="3906513"/>
            <a:ext cx="1600200" cy="116417"/>
          </a:xfrm>
          <a:prstGeom prst="rect">
            <a:avLst/>
          </a:prstGeom>
        </p:spPr>
      </p:pic>
      <p:pic>
        <p:nvPicPr>
          <p:cNvPr id="4" name="Picture 3"/>
          <p:cNvPicPr>
            <a:picLocks noChangeAspect="1"/>
          </p:cNvPicPr>
          <p:nvPr/>
        </p:nvPicPr>
        <p:blipFill>
          <a:blip r:embed="rId4"/>
          <a:stretch>
            <a:fillRect/>
          </a:stretch>
        </p:blipFill>
        <p:spPr>
          <a:xfrm>
            <a:off x="7790289" y="4738970"/>
            <a:ext cx="1371600" cy="772583"/>
          </a:xfrm>
          <a:prstGeom prst="rect">
            <a:avLst/>
          </a:prstGeom>
        </p:spPr>
      </p:pic>
      <p:pic>
        <p:nvPicPr>
          <p:cNvPr id="7" name="Picture 6"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pic>
        <p:nvPicPr>
          <p:cNvPr id="8" name="Picture 7"/>
          <p:cNvPicPr>
            <a:picLocks noChangeAspect="1"/>
          </p:cNvPicPr>
          <p:nvPr/>
        </p:nvPicPr>
        <p:blipFill>
          <a:blip r:embed="rId3"/>
          <a:stretch>
            <a:fillRect/>
          </a:stretch>
        </p:blipFill>
        <p:spPr>
          <a:xfrm>
            <a:off x="779463" y="3906513"/>
            <a:ext cx="1600200" cy="116417"/>
          </a:xfrm>
          <a:prstGeom prst="rect">
            <a:avLst/>
          </a:prstGeom>
        </p:spPr>
      </p:pic>
      <p:pic>
        <p:nvPicPr>
          <p:cNvPr id="9" name="Picture 8"/>
          <p:cNvPicPr>
            <a:picLocks noChangeAspect="1"/>
          </p:cNvPicPr>
          <p:nvPr/>
        </p:nvPicPr>
        <p:blipFill>
          <a:blip r:embed="rId4"/>
          <a:stretch>
            <a:fillRect/>
          </a:stretch>
        </p:blipFill>
        <p:spPr>
          <a:xfrm>
            <a:off x="7790289" y="4738970"/>
            <a:ext cx="1371600" cy="772583"/>
          </a:xfrm>
          <a:prstGeom prst="rect">
            <a:avLst/>
          </a:prstGeom>
        </p:spPr>
      </p:pic>
      <p:pic>
        <p:nvPicPr>
          <p:cNvPr id="11" name="Picture 10" descr="AngleBackground_gold_RGB.png"/>
          <p:cNvPicPr>
            <a:picLocks noChangeAspect="1"/>
          </p:cNvPicPr>
          <p:nvPr/>
        </p:nvPicPr>
        <p:blipFill rotWithShape="1">
          <a:blip r:embed="rId5">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0"/>
            <a:ext cx="2532888" cy="234527"/>
          </a:xfrm>
          <a:prstGeom prst="rect">
            <a:avLst/>
          </a:prstGeom>
        </p:spPr>
      </p:pic>
    </p:spTree>
    <p:custDataLst>
      <p:tags r:id="rId1"/>
    </p:custDataLst>
    <p:extLst>
      <p:ext uri="{BB962C8B-B14F-4D97-AF65-F5344CB8AC3E}">
        <p14:creationId xmlns:p14="http://schemas.microsoft.com/office/powerpoint/2010/main" val="31774074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6" y="1231218"/>
            <a:ext cx="7856609" cy="2594121"/>
          </a:xfrm>
          <a:prstGeom prst="rect">
            <a:avLst/>
          </a:prstGeom>
        </p:spPr>
        <p:txBody>
          <a:bodyPr>
            <a:noAutofit/>
          </a:bodyPr>
          <a:lstStyle>
            <a:lvl1pPr marL="0" indent="0">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4" name="Picture 3"/>
          <p:cNvPicPr>
            <a:picLocks noChangeAspect="1"/>
          </p:cNvPicPr>
          <p:nvPr/>
        </p:nvPicPr>
        <p:blipFill>
          <a:blip r:embed="rId3"/>
          <a:stretch>
            <a:fillRect/>
          </a:stretch>
        </p:blipFill>
        <p:spPr>
          <a:xfrm>
            <a:off x="7772400" y="4738970"/>
            <a:ext cx="1371600" cy="772583"/>
          </a:xfrm>
          <a:prstGeom prst="rect">
            <a:avLst/>
          </a:prstGeom>
        </p:spPr>
      </p:pic>
      <p:pic>
        <p:nvPicPr>
          <p:cNvPr id="6" name="Picture 5"/>
          <p:cNvPicPr>
            <a:picLocks noChangeAspect="1"/>
          </p:cNvPicPr>
          <p:nvPr/>
        </p:nvPicPr>
        <p:blipFill>
          <a:blip r:embed="rId4"/>
          <a:stretch>
            <a:fillRect/>
          </a:stretch>
        </p:blipFill>
        <p:spPr>
          <a:xfrm>
            <a:off x="779463" y="3920001"/>
            <a:ext cx="1600200" cy="116417"/>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276299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58140" y="271869"/>
            <a:ext cx="8498279" cy="864390"/>
          </a:xfrm>
          <a:prstGeom prst="rect">
            <a:avLst/>
          </a:prstGeom>
        </p:spPr>
        <p:txBody>
          <a:bodyPr>
            <a:noAutofit/>
          </a:bodyPr>
          <a:lstStyle>
            <a:lvl1pPr marL="0" indent="0">
              <a:lnSpc>
                <a:spcPct val="90000"/>
              </a:lnSpc>
              <a:buNone/>
              <a:defRPr sz="30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sp>
        <p:nvSpPr>
          <p:cNvPr id="4" name="Text Placeholder 9"/>
          <p:cNvSpPr>
            <a:spLocks noGrp="1"/>
          </p:cNvSpPr>
          <p:nvPr>
            <p:ph type="body" sz="quarter" idx="11" hasCustomPrompt="1"/>
          </p:nvPr>
        </p:nvSpPr>
        <p:spPr>
          <a:xfrm>
            <a:off x="358140" y="1933532"/>
            <a:ext cx="8498279" cy="3175072"/>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chemeClr val="accent4">
                    <a:lumMod val="10000"/>
                  </a:schemeClr>
                </a:solidFill>
                <a:latin typeface="Open Sans Light"/>
                <a:cs typeface="Open Sans Light"/>
              </a:defRPr>
            </a:lvl3pPr>
            <a:lvl4pPr>
              <a:defRPr sz="3200" b="0" i="0" baseline="0">
                <a:solidFill>
                  <a:schemeClr val="accent4">
                    <a:lumMod val="10000"/>
                  </a:schemeClr>
                </a:solidFill>
                <a:latin typeface="Open Sans Light"/>
                <a:cs typeface="Open Sans Light"/>
              </a:defRPr>
            </a:lvl4pPr>
            <a:lvl5pPr marL="1428635" indent="-158737">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sp>
        <p:nvSpPr>
          <p:cNvPr id="6" name="Text Placeholder 5"/>
          <p:cNvSpPr>
            <a:spLocks noGrp="1"/>
          </p:cNvSpPr>
          <p:nvPr>
            <p:ph type="body" sz="quarter" idx="12" hasCustomPrompt="1"/>
          </p:nvPr>
        </p:nvSpPr>
        <p:spPr>
          <a:xfrm>
            <a:off x="358140" y="1442224"/>
            <a:ext cx="8498279" cy="342643"/>
          </a:xfrm>
          <a:prstGeom prst="rect">
            <a:avLst/>
          </a:prstGeom>
        </p:spPr>
        <p:txBody>
          <a:bodyPr>
            <a:noAutofit/>
          </a:bodyPr>
          <a:lstStyle>
            <a:lvl1pPr marL="0" indent="0">
              <a:lnSpc>
                <a:spcPct val="90000"/>
              </a:lnSpc>
              <a:buNone/>
              <a:defRPr sz="24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9" name="Picture 8"/>
          <p:cNvPicPr>
            <a:picLocks noChangeAspect="1"/>
          </p:cNvPicPr>
          <p:nvPr/>
        </p:nvPicPr>
        <p:blipFill>
          <a:blip r:embed="rId4"/>
          <a:stretch>
            <a:fillRect/>
          </a:stretch>
        </p:blipFill>
        <p:spPr>
          <a:xfrm>
            <a:off x="7772400" y="4738970"/>
            <a:ext cx="1371600" cy="772583"/>
          </a:xfrm>
          <a:prstGeom prst="rect">
            <a:avLst/>
          </a:prstGeom>
        </p:spPr>
      </p:pic>
      <p:pic>
        <p:nvPicPr>
          <p:cNvPr id="8" name="Picture 7"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341963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335280" y="190501"/>
            <a:ext cx="8521139" cy="945758"/>
          </a:xfrm>
          <a:prstGeom prst="rect">
            <a:avLst/>
          </a:prstGeom>
        </p:spPr>
        <p:txBody>
          <a:bodyP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35280" y="1447270"/>
            <a:ext cx="8520235" cy="3467629"/>
          </a:xfrm>
          <a:prstGeom prst="rect">
            <a:avLst/>
          </a:prstGeom>
        </p:spPr>
        <p:txBody>
          <a:bodyPr/>
          <a:lstStyle>
            <a:lvl1pPr marL="238106" indent="-238106">
              <a:buFont typeface="Lucida Grande"/>
              <a:buChar char="&gt;"/>
              <a:defRPr sz="3600" b="0" i="0" baseline="0">
                <a:solidFill>
                  <a:schemeClr val="accent4">
                    <a:lumMod val="10000"/>
                  </a:schemeClr>
                </a:solidFill>
                <a:latin typeface="Open Sans Light"/>
                <a:cs typeface="Open Sans Light"/>
              </a:defRPr>
            </a:lvl1pPr>
            <a:lvl2pPr>
              <a:defRPr sz="3200" b="0" i="0" baseline="0">
                <a:solidFill>
                  <a:srgbClr val="33006F"/>
                </a:solidFill>
                <a:latin typeface="Open Sans Light"/>
                <a:cs typeface="Open Sans Light"/>
              </a:defRPr>
            </a:lvl2pPr>
            <a:lvl3pPr marL="793687" indent="-158737">
              <a:buSzPct val="100000"/>
              <a:buFont typeface="Lucida Grande"/>
              <a:buChar char="&gt;"/>
              <a:defRPr sz="3200" b="0" i="0" baseline="0">
                <a:solidFill>
                  <a:srgbClr val="33006F"/>
                </a:solidFill>
                <a:latin typeface="Open Sans Light"/>
                <a:cs typeface="Open Sans Light"/>
              </a:defRPr>
            </a:lvl3pPr>
            <a:lvl4pPr>
              <a:defRPr sz="3200" b="0" i="0" baseline="0">
                <a:solidFill>
                  <a:srgbClr val="33006F"/>
                </a:solidFill>
                <a:latin typeface="Open Sans Light"/>
                <a:cs typeface="Open Sans Light"/>
              </a:defRPr>
            </a:lvl4pPr>
            <a:lvl5pPr marL="1428635" indent="-158737">
              <a:buFont typeface="Lucida Grande"/>
              <a:buChar char="&gt;"/>
              <a:defRPr sz="3200" b="0" i="0" baseline="0">
                <a:solidFill>
                  <a:srgbClr val="33006F"/>
                </a:solidFill>
                <a:latin typeface="Open Sans Light"/>
                <a:cs typeface="Open Sans Light"/>
              </a:defRPr>
            </a:lvl5pPr>
          </a:lstStyle>
          <a:p>
            <a:pPr lvl="0"/>
            <a:r>
              <a:rPr lang="en-US" dirty="0" smtClean="0"/>
              <a:t>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3"/>
          <a:stretch>
            <a:fillRect/>
          </a:stretch>
        </p:blipFill>
        <p:spPr>
          <a:xfrm>
            <a:off x="335280" y="1133832"/>
            <a:ext cx="1103781" cy="80301"/>
          </a:xfrm>
          <a:prstGeom prst="rect">
            <a:avLst/>
          </a:prstGeom>
        </p:spPr>
      </p:pic>
      <p:pic>
        <p:nvPicPr>
          <p:cNvPr id="10" name="Picture 9"/>
          <p:cNvPicPr>
            <a:picLocks noChangeAspect="1"/>
          </p:cNvPicPr>
          <p:nvPr/>
        </p:nvPicPr>
        <p:blipFill>
          <a:blip r:embed="rId4"/>
          <a:stretch>
            <a:fillRect/>
          </a:stretch>
        </p:blipFill>
        <p:spPr>
          <a:xfrm>
            <a:off x="7566660" y="4942417"/>
            <a:ext cx="1371600" cy="772583"/>
          </a:xfrm>
          <a:prstGeom prst="rect">
            <a:avLst/>
          </a:prstGeom>
        </p:spPr>
      </p:pic>
      <p:pic>
        <p:nvPicPr>
          <p:cNvPr id="7" name="Picture 6"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1483836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6" y="1447272"/>
            <a:ext cx="8021637" cy="3693583"/>
          </a:xfrm>
          <a:prstGeom prst="rect">
            <a:avLst/>
          </a:prstGeom>
        </p:spPr>
        <p:txBody>
          <a:bodyPr>
            <a:normAutofit/>
          </a:bodyPr>
          <a:lstStyle>
            <a:lvl1pPr marL="0" indent="0">
              <a:buNone/>
              <a:defRPr sz="1667" b="0" i="0" baseline="0">
                <a:solidFill>
                  <a:srgbClr val="33006F"/>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671757" y="309593"/>
            <a:ext cx="8184662" cy="826665"/>
          </a:xfrm>
          <a:prstGeom prst="rect">
            <a:avLst/>
          </a:prstGeom>
        </p:spPr>
        <p:txBody>
          <a:bodyPr>
            <a:normAutofit/>
          </a:bodyPr>
          <a:lstStyle>
            <a:lvl1pPr marL="0" indent="0">
              <a:lnSpc>
                <a:spcPct val="90000"/>
              </a:lnSpc>
              <a:buNone/>
              <a:defRPr sz="2083"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a:t>
            </a:r>
          </a:p>
          <a:p>
            <a:pPr lvl="0"/>
            <a:r>
              <a:rPr lang="en-US" dirty="0" smtClean="0"/>
              <a:t>(ENCODE NORMAL BLACK, 30 PT.)</a:t>
            </a:r>
            <a:endParaRPr lang="en-US" dirty="0"/>
          </a:p>
        </p:txBody>
      </p:sp>
      <p:pic>
        <p:nvPicPr>
          <p:cNvPr id="7" name="Picture 6"/>
          <p:cNvPicPr>
            <a:picLocks noChangeAspect="1"/>
          </p:cNvPicPr>
          <p:nvPr/>
        </p:nvPicPr>
        <p:blipFill>
          <a:blip r:embed="rId3"/>
          <a:stretch>
            <a:fillRect/>
          </a:stretch>
        </p:blipFill>
        <p:spPr>
          <a:xfrm>
            <a:off x="766764" y="1137004"/>
            <a:ext cx="1103781" cy="80301"/>
          </a:xfrm>
          <a:prstGeom prst="rect">
            <a:avLst/>
          </a:prstGeom>
        </p:spPr>
      </p:pic>
      <p:pic>
        <p:nvPicPr>
          <p:cNvPr id="8" name="Picture 7"/>
          <p:cNvPicPr>
            <a:picLocks noChangeAspect="1"/>
          </p:cNvPicPr>
          <p:nvPr/>
        </p:nvPicPr>
        <p:blipFill>
          <a:blip r:embed="rId4"/>
          <a:stretch>
            <a:fillRect/>
          </a:stretch>
        </p:blipFill>
        <p:spPr>
          <a:xfrm>
            <a:off x="7772400" y="4738970"/>
            <a:ext cx="1371600" cy="772583"/>
          </a:xfrm>
          <a:prstGeom prst="rect">
            <a:avLst/>
          </a:prstGeom>
        </p:spPr>
      </p:pic>
      <p:pic>
        <p:nvPicPr>
          <p:cNvPr id="6" name="Picture 5" descr="AngleBackground_gold_RGB.png"/>
          <p:cNvPicPr>
            <a:picLocks noChangeAspect="1"/>
          </p:cNvPicPr>
          <p:nvPr/>
        </p:nvPicPr>
        <p:blipFill rotWithShape="1">
          <a:blip r:embed="rId5">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71553" y="-169333"/>
            <a:ext cx="9342553" cy="441201"/>
          </a:xfrm>
          <a:prstGeom prst="rect">
            <a:avLst/>
          </a:prstGeom>
        </p:spPr>
      </p:pic>
    </p:spTree>
    <p:custDataLst>
      <p:tags r:id="rId1"/>
    </p:custDataLst>
    <p:extLst>
      <p:ext uri="{BB962C8B-B14F-4D97-AF65-F5344CB8AC3E}">
        <p14:creationId xmlns:p14="http://schemas.microsoft.com/office/powerpoint/2010/main" val="3225755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32074274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scussion Title">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6" name="Text Placeholder 5"/>
          <p:cNvSpPr>
            <a:spLocks noGrp="1"/>
          </p:cNvSpPr>
          <p:nvPr>
            <p:ph type="body" sz="quarter" idx="10" hasCustomPrompt="1"/>
          </p:nvPr>
        </p:nvSpPr>
        <p:spPr>
          <a:xfrm>
            <a:off x="671756" y="1064808"/>
            <a:ext cx="7565463" cy="2582123"/>
          </a:xfrm>
          <a:prstGeom prst="rect">
            <a:avLst/>
          </a:prstGeom>
          <a:ln>
            <a:noFill/>
          </a:ln>
        </p:spPr>
        <p:txBody>
          <a:bodyPr>
            <a:noAutofit/>
          </a:bodyPr>
          <a:lstStyle>
            <a:lvl1pPr marL="0" indent="0" algn="ctr">
              <a:lnSpc>
                <a:spcPct val="100000"/>
              </a:lnSpc>
              <a:buNone/>
              <a:defRPr sz="5000" b="0" i="0" baseline="0">
                <a:solidFill>
                  <a:schemeClr val="tx1"/>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4"/>
          <a:stretch>
            <a:fillRect/>
          </a:stretch>
        </p:blipFill>
        <p:spPr>
          <a:xfrm>
            <a:off x="779463" y="3646931"/>
            <a:ext cx="1600200" cy="11641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463" y="830281"/>
            <a:ext cx="2532888" cy="234527"/>
          </a:xfrm>
          <a:prstGeom prst="rect">
            <a:avLst/>
          </a:prstGeom>
        </p:spPr>
      </p:pic>
    </p:spTree>
    <p:custDataLst>
      <p:tags r:id="rId1"/>
    </p:custDataLst>
    <p:extLst>
      <p:ext uri="{BB962C8B-B14F-4D97-AF65-F5344CB8AC3E}">
        <p14:creationId xmlns:p14="http://schemas.microsoft.com/office/powerpoint/2010/main" val="4211462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scussion">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251460" y="83820"/>
            <a:ext cx="8679180" cy="1053183"/>
          </a:xfrm>
          <a:prstGeom prst="rect">
            <a:avLst/>
          </a:prstGeom>
        </p:spPr>
        <p:txBody>
          <a:bodyPr anchor="ctr">
            <a:noAutofit/>
          </a:bodyPr>
          <a:lstStyle>
            <a:lvl1pPr marL="0" indent="0" algn="ctr">
              <a:lnSpc>
                <a:spcPct val="90000"/>
              </a:lnSpc>
              <a:buNone/>
              <a:defRPr sz="3333"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40 PT.)</a:t>
            </a:r>
            <a:endParaRPr lang="en-US" dirty="0"/>
          </a:p>
        </p:txBody>
      </p:sp>
      <p:sp>
        <p:nvSpPr>
          <p:cNvPr id="6" name="Text Placeholder 9"/>
          <p:cNvSpPr>
            <a:spLocks noGrp="1"/>
          </p:cNvSpPr>
          <p:nvPr>
            <p:ph type="body" sz="quarter" idx="11" hasCustomPrompt="1"/>
          </p:nvPr>
        </p:nvSpPr>
        <p:spPr>
          <a:xfrm>
            <a:off x="251460" y="1447271"/>
            <a:ext cx="8679180" cy="3346248"/>
          </a:xfrm>
          <a:prstGeom prst="rect">
            <a:avLst/>
          </a:prstGeom>
        </p:spPr>
        <p:txBody>
          <a:bodyPr/>
          <a:lstStyle>
            <a:lvl1pPr marL="0" indent="0">
              <a:buFont typeface="Lucida Grande"/>
              <a:buNone/>
              <a:defRPr sz="3000" b="0" i="0" baseline="0">
                <a:solidFill>
                  <a:srgbClr val="33006F"/>
                </a:solidFill>
                <a:latin typeface="Open Sans Light"/>
                <a:cs typeface="Open Sans Light"/>
              </a:defRPr>
            </a:lvl1pPr>
            <a:lvl2pPr>
              <a:defRPr sz="2667" b="0" i="0" baseline="0">
                <a:solidFill>
                  <a:schemeClr val="accent4">
                    <a:lumMod val="10000"/>
                  </a:schemeClr>
                </a:solidFill>
                <a:latin typeface="Open Sans Light"/>
                <a:cs typeface="Open Sans Light"/>
              </a:defRPr>
            </a:lvl2pPr>
            <a:lvl3pPr marL="793687" indent="-158737">
              <a:buSzPct val="100000"/>
              <a:buFont typeface="Lucida Grande"/>
              <a:buChar char="&gt;"/>
              <a:defRPr sz="2667" b="0" i="0" baseline="0">
                <a:solidFill>
                  <a:schemeClr val="accent4">
                    <a:lumMod val="10000"/>
                  </a:schemeClr>
                </a:solidFill>
                <a:latin typeface="Open Sans Light"/>
                <a:cs typeface="Open Sans Light"/>
              </a:defRPr>
            </a:lvl3pPr>
            <a:lvl4pPr>
              <a:defRPr sz="2667" b="0" i="0" baseline="0">
                <a:solidFill>
                  <a:schemeClr val="accent4">
                    <a:lumMod val="10000"/>
                  </a:schemeClr>
                </a:solidFill>
                <a:latin typeface="Open Sans Light"/>
                <a:cs typeface="Open Sans Light"/>
              </a:defRPr>
            </a:lvl4pPr>
            <a:lvl5pPr marL="1428635" indent="-158737">
              <a:buFont typeface="Lucida Grande"/>
              <a:buChar char="&gt;"/>
              <a:defRPr sz="2667" b="0" i="0" baseline="0">
                <a:solidFill>
                  <a:schemeClr val="accent4">
                    <a:lumMod val="10000"/>
                  </a:schemeClr>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8" name="Picture 7"/>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2580604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losing Title">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pic>
        <p:nvPicPr>
          <p:cNvPr id="9" name="Picture 8"/>
          <p:cNvPicPr>
            <a:picLocks noChangeAspect="1"/>
          </p:cNvPicPr>
          <p:nvPr/>
        </p:nvPicPr>
        <p:blipFill>
          <a:blip r:embed="rId4">
            <a:lum bright="100000"/>
            <a:extLst>
              <a:ext uri="{28A0092B-C50C-407E-A947-70E740481C1C}">
                <a14:useLocalDpi xmlns:a14="http://schemas.microsoft.com/office/drawing/2010/main" val="0"/>
              </a:ext>
            </a:extLst>
          </a:blip>
          <a:stretch>
            <a:fillRect/>
          </a:stretch>
        </p:blipFill>
        <p:spPr>
          <a:xfrm>
            <a:off x="747184" y="5295196"/>
            <a:ext cx="2464308" cy="228177"/>
          </a:xfrm>
          <a:prstGeom prst="rect">
            <a:avLst/>
          </a:prstGeom>
        </p:spPr>
      </p:pic>
      <p:sp>
        <p:nvSpPr>
          <p:cNvPr id="6" name="Text Placeholder 5"/>
          <p:cNvSpPr>
            <a:spLocks noGrp="1"/>
          </p:cNvSpPr>
          <p:nvPr>
            <p:ph type="body" sz="quarter" idx="10" hasCustomPrompt="1"/>
          </p:nvPr>
        </p:nvSpPr>
        <p:spPr>
          <a:xfrm>
            <a:off x="914400" y="929641"/>
            <a:ext cx="7330440" cy="2378270"/>
          </a:xfrm>
          <a:prstGeom prst="rect">
            <a:avLst/>
          </a:prstGeom>
        </p:spPr>
        <p:txBody>
          <a:bodyPr anchor="ctr">
            <a:noAutofit/>
          </a:bodyPr>
          <a:lstStyle>
            <a:lvl1pPr marL="0" indent="0" algn="ctr">
              <a:lnSpc>
                <a:spcPct val="100000"/>
              </a:lnSpc>
              <a:buNone/>
              <a:defRPr sz="50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TITLE HERE</a:t>
            </a:r>
          </a:p>
          <a:p>
            <a:pPr lvl="0"/>
            <a:r>
              <a:rPr lang="en-US" dirty="0" smtClean="0"/>
              <a:t>ENCODE NORMAL</a:t>
            </a:r>
          </a:p>
          <a:p>
            <a:pPr lvl="0"/>
            <a:r>
              <a:rPr lang="en-US" dirty="0" smtClean="0"/>
              <a:t>BLACK, 50 PT. </a:t>
            </a:r>
            <a:endParaRPr lang="en-US" dirty="0"/>
          </a:p>
        </p:txBody>
      </p:sp>
      <p:pic>
        <p:nvPicPr>
          <p:cNvPr id="15" name="Picture 14"/>
          <p:cNvPicPr>
            <a:picLocks noChangeAspect="1"/>
          </p:cNvPicPr>
          <p:nvPr/>
        </p:nvPicPr>
        <p:blipFill>
          <a:blip r:embed="rId5"/>
          <a:stretch>
            <a:fillRect/>
          </a:stretch>
        </p:blipFill>
        <p:spPr>
          <a:xfrm>
            <a:off x="779463" y="3311651"/>
            <a:ext cx="1600200" cy="116417"/>
          </a:xfrm>
          <a:prstGeom prst="rect">
            <a:avLst/>
          </a:prstGeom>
        </p:spPr>
      </p:pic>
      <p:sp>
        <p:nvSpPr>
          <p:cNvPr id="7" name="Text Placeholder 6"/>
          <p:cNvSpPr>
            <a:spLocks noGrp="1"/>
          </p:cNvSpPr>
          <p:nvPr>
            <p:ph type="body" sz="quarter" idx="11" hasCustomPrompt="1"/>
          </p:nvPr>
        </p:nvSpPr>
        <p:spPr>
          <a:xfrm>
            <a:off x="914400" y="3696796"/>
            <a:ext cx="7399020" cy="890588"/>
          </a:xfrm>
          <a:prstGeom prst="rect">
            <a:avLst/>
          </a:prstGeom>
        </p:spPr>
        <p:txBody>
          <a:bodyPr anchor="ctr"/>
          <a:lstStyle>
            <a:lvl1pPr marL="0" indent="0" algn="ctr">
              <a:buNone/>
              <a:defRPr sz="3200" b="1">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Open Sans Subtitle, 32 pt.</a:t>
            </a:r>
            <a:endParaRPr lang="en-US" dirty="0"/>
          </a:p>
        </p:txBody>
      </p:sp>
    </p:spTree>
    <p:custDataLst>
      <p:tags r:id="rId1"/>
    </p:custDataLst>
    <p:extLst>
      <p:ext uri="{BB962C8B-B14F-4D97-AF65-F5344CB8AC3E}">
        <p14:creationId xmlns:p14="http://schemas.microsoft.com/office/powerpoint/2010/main" val="2286709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 Content">
    <p:bg>
      <p:bgPr>
        <a:solidFill>
          <a:srgbClr val="33006F"/>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915" y="4954878"/>
            <a:ext cx="1371600" cy="769620"/>
          </a:xfrm>
          <a:prstGeom prst="rect">
            <a:avLst/>
          </a:prstGeom>
        </p:spPr>
      </p:pic>
      <p:sp>
        <p:nvSpPr>
          <p:cNvPr id="3" name="Text Placeholder 5"/>
          <p:cNvSpPr>
            <a:spLocks noGrp="1"/>
          </p:cNvSpPr>
          <p:nvPr>
            <p:ph type="body" sz="quarter" idx="10" hasCustomPrompt="1"/>
          </p:nvPr>
        </p:nvSpPr>
        <p:spPr>
          <a:xfrm>
            <a:off x="327660" y="167641"/>
            <a:ext cx="8528759" cy="968617"/>
          </a:xfrm>
          <a:prstGeom prst="rect">
            <a:avLst/>
          </a:prstGeom>
        </p:spPr>
        <p:txBody>
          <a:bodyPr anchor="ctr">
            <a:noAutofit/>
          </a:bodyPr>
          <a:lstStyle>
            <a:lvl1pPr marL="0" indent="0">
              <a:lnSpc>
                <a:spcPct val="90000"/>
              </a:lnSpc>
              <a:buNone/>
              <a:defRPr sz="3600" b="0" i="0" baseline="0">
                <a:solidFill>
                  <a:srgbClr val="E8D3A2"/>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327660" y="1447270"/>
            <a:ext cx="8528759" cy="3507607"/>
          </a:xfrm>
          <a:prstGeom prst="rect">
            <a:avLst/>
          </a:prstGeom>
        </p:spPr>
        <p:txBody>
          <a:bodyPr/>
          <a:lstStyle>
            <a:lvl1pPr marL="238106" indent="-238106">
              <a:buFont typeface="Lucida Grande"/>
              <a:buChar char="&gt;"/>
              <a:defRPr sz="3600" b="0" i="0" baseline="0">
                <a:solidFill>
                  <a:schemeClr val="tx1"/>
                </a:solidFill>
                <a:latin typeface="Open Sans Light"/>
                <a:cs typeface="Open Sans Light"/>
              </a:defRPr>
            </a:lvl1pPr>
            <a:lvl2pPr>
              <a:defRPr sz="3200" b="0" i="0" baseline="0">
                <a:solidFill>
                  <a:schemeClr val="tx1"/>
                </a:solidFill>
                <a:latin typeface="Open Sans Light"/>
                <a:cs typeface="Open Sans Light"/>
              </a:defRPr>
            </a:lvl2pPr>
            <a:lvl3pPr marL="793687" indent="-158737">
              <a:buSzPct val="100000"/>
              <a:buFont typeface="Lucida Grande"/>
              <a:buChar char="&gt;"/>
              <a:defRPr sz="3200" b="0" i="0" baseline="0">
                <a:solidFill>
                  <a:schemeClr val="tx1"/>
                </a:solidFill>
                <a:latin typeface="Open Sans Light"/>
                <a:cs typeface="Open Sans Light"/>
              </a:defRPr>
            </a:lvl3pPr>
            <a:lvl4pPr>
              <a:defRPr sz="3200" b="0" i="0" baseline="0">
                <a:solidFill>
                  <a:schemeClr val="tx1"/>
                </a:solidFill>
                <a:latin typeface="Open Sans Light"/>
                <a:cs typeface="Open Sans Light"/>
              </a:defRPr>
            </a:lvl4pPr>
            <a:lvl5pPr marL="1428635" indent="-158737">
              <a:buFont typeface="Lucida Grande"/>
              <a:buChar char="&gt;"/>
              <a:defRPr sz="3200" b="0" i="0" baseline="0">
                <a:solidFill>
                  <a:schemeClr val="tx1"/>
                </a:solidFill>
                <a:latin typeface="Open Sans Light"/>
                <a:cs typeface="Open Sans Light"/>
              </a:defRPr>
            </a:lvl5pPr>
          </a:lstStyle>
          <a:p>
            <a:pPr lvl="0"/>
            <a:r>
              <a:rPr lang="en-US" dirty="0" smtClean="0"/>
              <a:t>Bulleted content here (Open Sans Light,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4"/>
          <a:stretch>
            <a:fillRect/>
          </a:stretch>
        </p:blipFill>
        <p:spPr>
          <a:xfrm>
            <a:off x="766764" y="1137004"/>
            <a:ext cx="1103781" cy="80301"/>
          </a:xfrm>
          <a:prstGeom prst="rect">
            <a:avLst/>
          </a:prstGeom>
        </p:spPr>
      </p:pic>
    </p:spTree>
    <p:custDataLst>
      <p:tags r:id="rId1"/>
    </p:custDataLst>
    <p:extLst>
      <p:ext uri="{BB962C8B-B14F-4D97-AF65-F5344CB8AC3E}">
        <p14:creationId xmlns:p14="http://schemas.microsoft.com/office/powerpoint/2010/main" val="41875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74322" y="167641"/>
            <a:ext cx="8582099" cy="104891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4" name="Text Placeholder 9"/>
          <p:cNvSpPr>
            <a:spLocks noGrp="1"/>
          </p:cNvSpPr>
          <p:nvPr>
            <p:ph type="body" sz="quarter" idx="11" hasCustomPrompt="1"/>
          </p:nvPr>
        </p:nvSpPr>
        <p:spPr>
          <a:xfrm>
            <a:off x="274322" y="1784866"/>
            <a:ext cx="8594551" cy="3015734"/>
          </a:xfrm>
          <a:prstGeom prst="rect">
            <a:avLst/>
          </a:prstGeom>
        </p:spPr>
        <p:txBody>
          <a:bodyPr/>
          <a:lstStyle>
            <a:lvl1pPr marL="0" indent="0">
              <a:lnSpc>
                <a:spcPct val="114000"/>
              </a:lnSpc>
              <a:spcBef>
                <a:spcPts val="500"/>
              </a:spcBef>
              <a:buFont typeface="Lucida Grande"/>
              <a:buNone/>
              <a:defRPr sz="3600" b="1"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5" name="Picture 4"/>
          <p:cNvPicPr>
            <a:picLocks noChangeAspect="1"/>
          </p:cNvPicPr>
          <p:nvPr/>
        </p:nvPicPr>
        <p:blipFill>
          <a:blip r:embed="rId3"/>
          <a:stretch>
            <a:fillRect/>
          </a:stretch>
        </p:blipFill>
        <p:spPr>
          <a:xfrm>
            <a:off x="766764" y="1136257"/>
            <a:ext cx="1103781" cy="80302"/>
          </a:xfrm>
          <a:prstGeom prst="rect">
            <a:avLst/>
          </a:prstGeom>
        </p:spPr>
      </p:pic>
      <p:sp>
        <p:nvSpPr>
          <p:cNvPr id="6" name="Text Placeholder 5"/>
          <p:cNvSpPr>
            <a:spLocks noGrp="1"/>
          </p:cNvSpPr>
          <p:nvPr>
            <p:ph type="body" sz="quarter" idx="12" hasCustomPrompt="1"/>
          </p:nvPr>
        </p:nvSpPr>
        <p:spPr>
          <a:xfrm>
            <a:off x="274320" y="1216560"/>
            <a:ext cx="8679180" cy="568307"/>
          </a:xfrm>
          <a:prstGeom prst="rect">
            <a:avLst/>
          </a:prstGeom>
        </p:spPr>
        <p:txBody>
          <a:bodyPr anchor="ctr">
            <a:noAutofit/>
          </a:bodyPr>
          <a:lstStyle>
            <a:lvl1pPr marL="0" indent="0">
              <a:lnSpc>
                <a:spcPct val="90000"/>
              </a:lnSpc>
              <a:buNone/>
              <a:defRPr sz="3200" b="0" i="0" baseline="0">
                <a:solidFill>
                  <a:srgbClr val="33006F"/>
                </a:solidFill>
                <a:latin typeface="Uni Sans Regular"/>
                <a:cs typeface="Uni Sans Regular"/>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SUB-HEADER HERE (UNI SANS LIGHT, 32 PT.)</a:t>
            </a:r>
            <a:endParaRPr lang="en-US" dirty="0"/>
          </a:p>
        </p:txBody>
      </p:sp>
      <p:pic>
        <p:nvPicPr>
          <p:cNvPr id="7" name="Picture 6"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0" name="Picture 9"/>
          <p:cNvPicPr>
            <a:picLocks noChangeAspect="1"/>
          </p:cNvPicPr>
          <p:nvPr/>
        </p:nvPicPr>
        <p:blipFill>
          <a:blip r:embed="rId5"/>
          <a:stretch>
            <a:fillRect/>
          </a:stretch>
        </p:blipFill>
        <p:spPr>
          <a:xfrm>
            <a:off x="7497273" y="4942417"/>
            <a:ext cx="1371600" cy="772583"/>
          </a:xfrm>
          <a:prstGeom prst="rect">
            <a:avLst/>
          </a:prstGeom>
        </p:spPr>
      </p:pic>
      <p:pic>
        <p:nvPicPr>
          <p:cNvPr id="11" name="Picture 10"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38851620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297182" y="228601"/>
            <a:ext cx="8559239" cy="987959"/>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sp>
        <p:nvSpPr>
          <p:cNvPr id="6" name="Text Placeholder 9"/>
          <p:cNvSpPr>
            <a:spLocks noGrp="1"/>
          </p:cNvSpPr>
          <p:nvPr>
            <p:ph type="body" sz="quarter" idx="11" hasCustomPrompt="1"/>
          </p:nvPr>
        </p:nvSpPr>
        <p:spPr>
          <a:xfrm>
            <a:off x="297182" y="1216560"/>
            <a:ext cx="8558335" cy="3782160"/>
          </a:xfrm>
          <a:prstGeom prst="rect">
            <a:avLst/>
          </a:prstGeom>
        </p:spPr>
        <p:txBody>
          <a:bodyPr/>
          <a:lstStyle>
            <a:lvl1pPr marL="0" indent="0">
              <a:lnSpc>
                <a:spcPct val="114000"/>
              </a:lnSpc>
              <a:spcBef>
                <a:spcPts val="500"/>
              </a:spcBef>
              <a:buFont typeface="Lucida Grande"/>
              <a:buNone/>
              <a:defRPr sz="3600" b="0" i="0" baseline="0">
                <a:solidFill>
                  <a:schemeClr val="accent4">
                    <a:lumMod val="10000"/>
                  </a:schemeClr>
                </a:solidFill>
                <a:latin typeface="Open Sans" panose="020B0606030504020204" pitchFamily="34" charset="0"/>
                <a:ea typeface="Open Sans" panose="020B0606030504020204" pitchFamily="34" charset="0"/>
                <a:cs typeface="Open Sans" panose="020B0606030504020204" pitchFamily="34" charset="0"/>
              </a:defRPr>
            </a:lvl1pPr>
            <a:lvl2pPr>
              <a:lnSpc>
                <a:spcPct val="114000"/>
              </a:lnSpc>
              <a:spcBef>
                <a:spcPts val="500"/>
              </a:spcBef>
              <a:defRPr sz="3200" b="0" i="0" baseline="0">
                <a:solidFill>
                  <a:schemeClr val="accent4">
                    <a:lumMod val="10000"/>
                  </a:schemeClr>
                </a:solidFill>
                <a:latin typeface="Open Sans Light"/>
                <a:cs typeface="Open Sans Light"/>
              </a:defRPr>
            </a:lvl2pPr>
            <a:lvl3pPr marL="793687" indent="-158737">
              <a:lnSpc>
                <a:spcPct val="114000"/>
              </a:lnSpc>
              <a:spcBef>
                <a:spcPts val="500"/>
              </a:spcBef>
              <a:buSzPct val="100000"/>
              <a:buFont typeface="Lucida Grande"/>
              <a:buChar char="&gt;"/>
              <a:defRPr sz="3200" b="0" i="0" baseline="0">
                <a:solidFill>
                  <a:srgbClr val="33006F"/>
                </a:solidFill>
                <a:latin typeface="Open Sans Light"/>
                <a:cs typeface="Open Sans Light"/>
              </a:defRPr>
            </a:lvl3pPr>
            <a:lvl4pPr>
              <a:lnSpc>
                <a:spcPct val="114000"/>
              </a:lnSpc>
              <a:spcBef>
                <a:spcPts val="500"/>
              </a:spcBef>
              <a:defRPr sz="3200" b="0" i="0" baseline="0">
                <a:solidFill>
                  <a:schemeClr val="accent4">
                    <a:lumMod val="10000"/>
                  </a:schemeClr>
                </a:solidFill>
                <a:latin typeface="Open Sans Light"/>
                <a:cs typeface="Open Sans Light"/>
              </a:defRPr>
            </a:lvl4pPr>
            <a:lvl5pPr marL="1428635" indent="-158737">
              <a:lnSpc>
                <a:spcPct val="114000"/>
              </a:lnSpc>
              <a:spcBef>
                <a:spcPts val="500"/>
              </a:spcBef>
              <a:buFont typeface="Lucida Grande"/>
              <a:buChar char="&gt;"/>
              <a:defRPr sz="3200" b="0" i="0" baseline="0">
                <a:solidFill>
                  <a:schemeClr val="accent4">
                    <a:lumMod val="10000"/>
                  </a:schemeClr>
                </a:solidFill>
                <a:latin typeface="Open Sans Light"/>
                <a:cs typeface="Open Sans Light"/>
              </a:defRPr>
            </a:lvl5pPr>
          </a:lstStyle>
          <a:p>
            <a:pPr lvl="0"/>
            <a:r>
              <a:rPr lang="en-US" dirty="0" smtClean="0"/>
              <a:t>Content here (Open Sans, 36 pt.)</a:t>
            </a:r>
          </a:p>
          <a:p>
            <a:pPr lvl="1"/>
            <a:r>
              <a:rPr lang="en-US" dirty="0" smtClean="0"/>
              <a:t>Second level (Open Sans Light, 32)</a:t>
            </a:r>
          </a:p>
          <a:p>
            <a:pPr lvl="2"/>
            <a:r>
              <a:rPr lang="en-US" dirty="0" smtClean="0"/>
              <a:t>Third level (Open Sans Light, 32)</a:t>
            </a:r>
          </a:p>
          <a:p>
            <a:pPr lvl="3"/>
            <a:r>
              <a:rPr lang="en-US" dirty="0" smtClean="0"/>
              <a:t>Fourth level (Open Sans Light, 32)</a:t>
            </a:r>
          </a:p>
          <a:p>
            <a:pPr lvl="4"/>
            <a:r>
              <a:rPr lang="en-US" dirty="0" smtClean="0"/>
              <a:t>Fifth level (Open Sans Light, 32)</a:t>
            </a:r>
            <a:endParaRPr lang="en-US" dirty="0"/>
          </a:p>
        </p:txBody>
      </p:sp>
      <p:pic>
        <p:nvPicPr>
          <p:cNvPr id="7" name="Picture 6"/>
          <p:cNvPicPr>
            <a:picLocks noChangeAspect="1"/>
          </p:cNvPicPr>
          <p:nvPr/>
        </p:nvPicPr>
        <p:blipFill>
          <a:blip r:embed="rId3"/>
          <a:stretch>
            <a:fillRect/>
          </a:stretch>
        </p:blipFill>
        <p:spPr>
          <a:xfrm>
            <a:off x="766764" y="1136257"/>
            <a:ext cx="1103781" cy="80302"/>
          </a:xfrm>
          <a:prstGeom prst="rect">
            <a:avLst/>
          </a:prstGeom>
        </p:spPr>
      </p:pic>
      <p:pic>
        <p:nvPicPr>
          <p:cNvPr id="8" name="Picture 7"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9" name="Picture 8"/>
          <p:cNvPicPr>
            <a:picLocks noChangeAspect="1"/>
          </p:cNvPicPr>
          <p:nvPr/>
        </p:nvPicPr>
        <p:blipFill>
          <a:blip r:embed="rId3"/>
          <a:stretch>
            <a:fillRect/>
          </a:stretch>
        </p:blipFill>
        <p:spPr>
          <a:xfrm>
            <a:off x="766764" y="1136257"/>
            <a:ext cx="1103781" cy="80302"/>
          </a:xfrm>
          <a:prstGeom prst="rect">
            <a:avLst/>
          </a:prstGeom>
        </p:spPr>
      </p:pic>
      <p:pic>
        <p:nvPicPr>
          <p:cNvPr id="12" name="Picture 11"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9991" y="5125261"/>
            <a:ext cx="2468880" cy="274320"/>
          </a:xfrm>
          <a:prstGeom prst="rect">
            <a:avLst/>
          </a:prstGeom>
        </p:spPr>
      </p:pic>
    </p:spTree>
    <p:custDataLst>
      <p:tags r:id="rId1"/>
    </p:custDataLst>
    <p:extLst>
      <p:ext uri="{BB962C8B-B14F-4D97-AF65-F5344CB8AC3E}">
        <p14:creationId xmlns:p14="http://schemas.microsoft.com/office/powerpoint/2010/main" val="8362826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281942" y="1447272"/>
            <a:ext cx="8506461" cy="3047213"/>
          </a:xfrm>
          <a:prstGeom prst="rect">
            <a:avLst/>
          </a:prstGeom>
        </p:spPr>
        <p:txBody>
          <a:bodyPr>
            <a:normAutofit/>
          </a:bodyPr>
          <a:lstStyle>
            <a:lvl1pPr marL="0" indent="0">
              <a:buNone/>
              <a:defRPr sz="1667" b="0" i="0" baseline="0">
                <a:solidFill>
                  <a:srgbClr val="999999"/>
                </a:solidFill>
                <a:latin typeface="Open Sans Light"/>
                <a:cs typeface="Open Sans Light"/>
              </a:defRPr>
            </a:lvl1pPr>
          </a:lstStyle>
          <a:p>
            <a:r>
              <a:rPr lang="en-US" dirty="0" smtClean="0"/>
              <a:t>Graphic Here</a:t>
            </a:r>
            <a:endParaRPr lang="en-US" dirty="0"/>
          </a:p>
        </p:txBody>
      </p:sp>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17" name="Picture 16"/>
          <p:cNvPicPr>
            <a:picLocks noChangeAspect="1"/>
          </p:cNvPicPr>
          <p:nvPr/>
        </p:nvPicPr>
        <p:blipFill>
          <a:blip r:embed="rId3"/>
          <a:stretch>
            <a:fillRect/>
          </a:stretch>
        </p:blipFill>
        <p:spPr>
          <a:xfrm>
            <a:off x="766764" y="1136257"/>
            <a:ext cx="1103781" cy="80302"/>
          </a:xfrm>
          <a:prstGeom prst="rect">
            <a:avLst/>
          </a:prstGeom>
        </p:spPr>
      </p:pic>
      <p:pic>
        <p:nvPicPr>
          <p:cNvPr id="6" name="Picture 5"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8" name="Picture 7"/>
          <p:cNvPicPr>
            <a:picLocks noChangeAspect="1"/>
          </p:cNvPicPr>
          <p:nvPr/>
        </p:nvPicPr>
        <p:blipFill>
          <a:blip r:embed="rId3"/>
          <a:stretch>
            <a:fillRect/>
          </a:stretch>
        </p:blipFill>
        <p:spPr>
          <a:xfrm>
            <a:off x="766764" y="1136257"/>
            <a:ext cx="1103781" cy="80302"/>
          </a:xfrm>
          <a:prstGeom prst="rect">
            <a:avLst/>
          </a:prstGeom>
        </p:spPr>
      </p:pic>
      <p:pic>
        <p:nvPicPr>
          <p:cNvPr id="9" name="Picture 8"/>
          <p:cNvPicPr>
            <a:picLocks noChangeAspect="1"/>
          </p:cNvPicPr>
          <p:nvPr/>
        </p:nvPicPr>
        <p:blipFill>
          <a:blip r:embed="rId5"/>
          <a:stretch>
            <a:fillRect/>
          </a:stretch>
        </p:blipFill>
        <p:spPr>
          <a:xfrm>
            <a:off x="7484821" y="4942417"/>
            <a:ext cx="1371600" cy="772583"/>
          </a:xfrm>
          <a:prstGeom prst="rect">
            <a:avLst/>
          </a:prstGeom>
        </p:spPr>
      </p:pic>
      <p:pic>
        <p:nvPicPr>
          <p:cNvPr id="10" name="Picture 9" descr="AngleBackground_gold_RGB.png"/>
          <p:cNvPicPr>
            <a:picLocks noChangeAspect="1"/>
          </p:cNvPicPr>
          <p:nvPr/>
        </p:nvPicPr>
        <p:blipFill rotWithShape="1">
          <a:blip r:embed="rId4">
            <a:extLst>
              <a:ext uri="{28A0092B-C50C-407E-A947-70E740481C1C}">
                <a14:useLocalDpi xmlns:a14="http://schemas.microsoft.com/office/drawing/2010/main" val="0"/>
              </a:ext>
            </a:extLst>
          </a:blip>
          <a:srcRect l="21047" t="2698" r="20731" b="93348"/>
          <a:stretch/>
        </p:blipFill>
        <p:spPr>
          <a:xfrm>
            <a:off x="-71554" y="-116417"/>
            <a:ext cx="9367953" cy="399779"/>
          </a:xfrm>
          <a:prstGeom prst="rect">
            <a:avLst/>
          </a:prstGeom>
        </p:spPr>
      </p:pic>
    </p:spTree>
    <p:custDataLst>
      <p:tags r:id="rId1"/>
    </p:custDataLst>
    <p:extLst>
      <p:ext uri="{BB962C8B-B14F-4D97-AF65-F5344CB8AC3E}">
        <p14:creationId xmlns:p14="http://schemas.microsoft.com/office/powerpoint/2010/main" val="2600530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3" name="Text Placeholder 5"/>
          <p:cNvSpPr>
            <a:spLocks noGrp="1"/>
          </p:cNvSpPr>
          <p:nvPr>
            <p:ph type="body" sz="quarter" idx="10" hasCustomPrompt="1"/>
          </p:nvPr>
        </p:nvSpPr>
        <p:spPr>
          <a:xfrm>
            <a:off x="182882" y="205741"/>
            <a:ext cx="8673539" cy="997045"/>
          </a:xfrm>
          <a:prstGeom prst="rect">
            <a:avLst/>
          </a:prstGeom>
        </p:spPr>
        <p:txBody>
          <a:bodyPr anchor="ctr">
            <a:noAutofit/>
          </a:bodyPr>
          <a:lstStyle>
            <a:lvl1pPr marL="0" indent="0">
              <a:lnSpc>
                <a:spcPct val="90000"/>
              </a:lnSpc>
              <a:buNone/>
              <a:defRPr sz="3600" b="0" i="0" baseline="0">
                <a:solidFill>
                  <a:srgbClr val="33006F"/>
                </a:solidFill>
                <a:latin typeface="Encode Sans Normal Black"/>
                <a:cs typeface="Encode Sans Normal Black"/>
              </a:defRPr>
            </a:lvl1pPr>
            <a:lvl2pPr marL="317475" indent="0">
              <a:buNone/>
              <a:defRPr b="0" i="0">
                <a:solidFill>
                  <a:srgbClr val="E8D3A2"/>
                </a:solidFill>
                <a:latin typeface="Encode Sans Normal Black"/>
                <a:cs typeface="Encode Sans Normal Black"/>
              </a:defRPr>
            </a:lvl2pPr>
            <a:lvl3pPr marL="634950" indent="0">
              <a:buNone/>
              <a:defRPr b="0" i="0">
                <a:solidFill>
                  <a:srgbClr val="E8D3A2"/>
                </a:solidFill>
                <a:latin typeface="Encode Sans Normal Black"/>
                <a:cs typeface="Encode Sans Normal Black"/>
              </a:defRPr>
            </a:lvl3pPr>
            <a:lvl4pPr marL="952424" indent="0">
              <a:buNone/>
              <a:defRPr b="0" i="0">
                <a:solidFill>
                  <a:srgbClr val="E8D3A2"/>
                </a:solidFill>
                <a:latin typeface="Encode Sans Normal Black"/>
                <a:cs typeface="Encode Sans Normal Black"/>
              </a:defRPr>
            </a:lvl4pPr>
            <a:lvl5pPr marL="1269898" indent="0">
              <a:buNone/>
              <a:defRPr b="0" i="0">
                <a:solidFill>
                  <a:srgbClr val="E8D3A2"/>
                </a:solidFill>
                <a:latin typeface="Encode Sans Normal Black"/>
                <a:cs typeface="Encode Sans Normal Black"/>
              </a:defRPr>
            </a:lvl5pPr>
          </a:lstStyle>
          <a:p>
            <a:pPr lvl="0"/>
            <a:r>
              <a:rPr lang="en-US" dirty="0" smtClean="0"/>
              <a:t>HEADER HERE (ENCODE NORMAL BLACK, 36 PT.)</a:t>
            </a:r>
            <a:endParaRPr lang="en-US" dirty="0"/>
          </a:p>
        </p:txBody>
      </p:sp>
      <p:pic>
        <p:nvPicPr>
          <p:cNvPr id="6" name="Picture 5" descr="AngleBackground_gold_RGB.png"/>
          <p:cNvPicPr>
            <a:picLocks noChangeAspect="1"/>
          </p:cNvPicPr>
          <p:nvPr/>
        </p:nvPicPr>
        <p:blipFill rotWithShape="1">
          <a:blip r:embed="rId3">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pic>
        <p:nvPicPr>
          <p:cNvPr id="4" name="Picture 3"/>
          <p:cNvPicPr>
            <a:picLocks noChangeAspect="1"/>
          </p:cNvPicPr>
          <p:nvPr/>
        </p:nvPicPr>
        <p:blipFill>
          <a:blip r:embed="rId4"/>
          <a:stretch>
            <a:fillRect/>
          </a:stretch>
        </p:blipFill>
        <p:spPr>
          <a:xfrm>
            <a:off x="7484821" y="4942417"/>
            <a:ext cx="1371600" cy="772583"/>
          </a:xfrm>
          <a:prstGeom prst="rect">
            <a:avLst/>
          </a:prstGeom>
        </p:spPr>
      </p:pic>
    </p:spTree>
    <p:custDataLst>
      <p:tags r:id="rId1"/>
    </p:custDataLst>
    <p:extLst>
      <p:ext uri="{BB962C8B-B14F-4D97-AF65-F5344CB8AC3E}">
        <p14:creationId xmlns:p14="http://schemas.microsoft.com/office/powerpoint/2010/main" val="3523991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950462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5575"/>
            <a:ext cx="7886700" cy="2376488"/>
          </a:xfrm>
          <a:prstGeom prst="rect">
            <a:avLst/>
          </a:prstGeom>
        </p:spPr>
        <p:style>
          <a:lnRef idx="2">
            <a:schemeClr val="accent4"/>
          </a:lnRef>
          <a:fillRef idx="1">
            <a:schemeClr val="lt1"/>
          </a:fillRef>
          <a:effectRef idx="0">
            <a:schemeClr val="accent4"/>
          </a:effectRef>
          <a:fontRef idx="none"/>
        </p:style>
        <p:txBody>
          <a:bodyPr anchor="ctr"/>
          <a:lstStyle>
            <a:lvl1pPr>
              <a:defRPr sz="4167">
                <a:latin typeface="Encode Sans Normal Black" panose="02000000000000000000" pitchFamily="2" charset="0"/>
              </a:defRPr>
            </a:lvl1pPr>
          </a:lstStyle>
          <a:p>
            <a:r>
              <a:rPr lang="en-US" smtClean="0"/>
              <a:t>Click to edit Master title style</a:t>
            </a:r>
            <a:endParaRPr lang="en-US"/>
          </a:p>
        </p:txBody>
      </p:sp>
      <p:sp>
        <p:nvSpPr>
          <p:cNvPr id="3" name="Text Placeholder 2"/>
          <p:cNvSpPr>
            <a:spLocks noGrp="1"/>
          </p:cNvSpPr>
          <p:nvPr>
            <p:ph type="body" idx="1"/>
          </p:nvPr>
        </p:nvSpPr>
        <p:spPr>
          <a:xfrm>
            <a:off x="623888" y="3824288"/>
            <a:ext cx="7886700" cy="1250950"/>
          </a:xfrm>
          <a:prstGeom prst="rect">
            <a:avLst/>
          </a:prstGeom>
        </p:spPr>
        <p:txBody>
          <a:bodyPr/>
          <a:lstStyle>
            <a:lvl1pPr marL="0" indent="0">
              <a:buNone/>
              <a:defRPr sz="3000">
                <a:solidFill>
                  <a:srgbClr val="33006F"/>
                </a:solidFill>
                <a:latin typeface="Open Sans" panose="020B0606030504020204" pitchFamily="34" charset="0"/>
                <a:ea typeface="Open Sans" panose="020B0606030504020204" pitchFamily="34" charset="0"/>
                <a:cs typeface="Open Sans" panose="020B0606030504020204" pitchFamily="34" charset="0"/>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Tree>
    <p:custDataLst>
      <p:tags r:id="rId1"/>
    </p:custDataLst>
    <p:extLst>
      <p:ext uri="{BB962C8B-B14F-4D97-AF65-F5344CB8AC3E}">
        <p14:creationId xmlns:p14="http://schemas.microsoft.com/office/powerpoint/2010/main" val="25874479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tandar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a:prstGeom prst="rect">
            <a:avLst/>
          </a:prstGeom>
        </p:spPr>
        <p:txBody>
          <a:bodyPr anchor="ctr"/>
          <a:lstStyle>
            <a:lvl1pPr algn="ctr">
              <a:defRPr sz="4500">
                <a:latin typeface="Encode Sans Normal Black" panose="02000000000000000000" pitchFamily="2" charset="0"/>
                <a:ea typeface="Open Sans" panose="020B0606030504020204" pitchFamily="34" charset="0"/>
                <a:cs typeface="Open Sans" panose="020B0606030504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3333">
                <a:latin typeface="Uni Sans Regular" panose="00000500000000000000" pitchFamily="50" charset="0"/>
              </a:defRPr>
            </a:lvl1pPr>
            <a:lvl2pPr marL="238106" indent="0" algn="ctr">
              <a:buNone/>
              <a:defRPr sz="1042"/>
            </a:lvl2pPr>
            <a:lvl3pPr marL="476212" indent="0" algn="ctr">
              <a:buNone/>
              <a:defRPr sz="937"/>
            </a:lvl3pPr>
            <a:lvl4pPr marL="714318" indent="0" algn="ctr">
              <a:buNone/>
              <a:defRPr sz="833"/>
            </a:lvl4pPr>
            <a:lvl5pPr marL="952424" indent="0" algn="ctr">
              <a:buNone/>
              <a:defRPr sz="833"/>
            </a:lvl5pPr>
            <a:lvl6pPr marL="1190530" indent="0" algn="ctr">
              <a:buNone/>
              <a:defRPr sz="833"/>
            </a:lvl6pPr>
            <a:lvl7pPr marL="1428635" indent="0" algn="ctr">
              <a:buNone/>
              <a:defRPr sz="833"/>
            </a:lvl7pPr>
            <a:lvl8pPr marL="1666742" indent="0" algn="ctr">
              <a:buNone/>
              <a:defRPr sz="833"/>
            </a:lvl8pPr>
            <a:lvl9pPr marL="1904848" indent="0" algn="ctr">
              <a:buNone/>
              <a:defRPr sz="833"/>
            </a:lvl9pPr>
          </a:lstStyle>
          <a:p>
            <a:r>
              <a:rPr lang="en-US" smtClean="0"/>
              <a:t>Click to edit Master subtitle style</a:t>
            </a:r>
            <a:endParaRPr lang="en-US" dirty="0"/>
          </a:p>
        </p:txBody>
      </p:sp>
    </p:spTree>
    <p:custDataLst>
      <p:tags r:id="rId1"/>
    </p:custDataLst>
    <p:extLst>
      <p:ext uri="{BB962C8B-B14F-4D97-AF65-F5344CB8AC3E}">
        <p14:creationId xmlns:p14="http://schemas.microsoft.com/office/powerpoint/2010/main" val="37245646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671757" y="1578340"/>
            <a:ext cx="6972300" cy="2201463"/>
          </a:xfrm>
          <a:prstGeom prst="rect">
            <a:avLst/>
          </a:prstGeom>
        </p:spPr>
        <p:txBody>
          <a:bodyPr>
            <a:normAutofit/>
          </a:bodyPr>
          <a:lstStyle>
            <a:lvl1pPr marL="0" indent="0">
              <a:lnSpc>
                <a:spcPct val="100000"/>
              </a:lnSpc>
              <a:buNone/>
              <a:defRPr sz="4167" b="0" i="0" baseline="0">
                <a:solidFill>
                  <a:schemeClr val="tx1"/>
                </a:solidFill>
                <a:latin typeface="Encode Sans Normal Black"/>
                <a:cs typeface="Encode Sans Normal Black"/>
              </a:defRPr>
            </a:lvl1pPr>
            <a:lvl2pPr marL="380985" indent="0">
              <a:buNone/>
              <a:defRPr b="0" i="0">
                <a:solidFill>
                  <a:srgbClr val="E8D3A2"/>
                </a:solidFill>
                <a:latin typeface="Encode Sans Normal Black"/>
                <a:cs typeface="Encode Sans Normal Black"/>
              </a:defRPr>
            </a:lvl2pPr>
            <a:lvl3pPr marL="761970" indent="0">
              <a:buNone/>
              <a:defRPr b="0" i="0">
                <a:solidFill>
                  <a:srgbClr val="E8D3A2"/>
                </a:solidFill>
                <a:latin typeface="Encode Sans Normal Black"/>
                <a:cs typeface="Encode Sans Normal Black"/>
              </a:defRPr>
            </a:lvl3pPr>
            <a:lvl4pPr marL="1142954" indent="0">
              <a:buNone/>
              <a:defRPr b="0" i="0">
                <a:solidFill>
                  <a:srgbClr val="E8D3A2"/>
                </a:solidFill>
                <a:latin typeface="Encode Sans Normal Black"/>
                <a:cs typeface="Encode Sans Normal Black"/>
              </a:defRPr>
            </a:lvl4pPr>
            <a:lvl5pPr marL="15239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spTree>
    <p:custDataLst>
      <p:tags r:id="rId1"/>
    </p:custDataLst>
    <p:extLst>
      <p:ext uri="{BB962C8B-B14F-4D97-AF65-F5344CB8AC3E}">
        <p14:creationId xmlns:p14="http://schemas.microsoft.com/office/powerpoint/2010/main" val="298167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ags" Target="../tags/tag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ags" Target="../tags/tag1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AngleBackground_gold_RGB.png"/>
          <p:cNvPicPr>
            <a:picLocks noChangeAspect="1"/>
          </p:cNvPicPr>
          <p:nvPr/>
        </p:nvPicPr>
        <p:blipFill rotWithShape="1">
          <a:blip r:embed="rId12">
            <a:extLst>
              <a:ext uri="{28A0092B-C50C-407E-A947-70E740481C1C}">
                <a14:useLocalDpi xmlns:a14="http://schemas.microsoft.com/office/drawing/2010/main" val="0"/>
              </a:ext>
            </a:extLst>
          </a:blip>
          <a:srcRect l="21047" t="2698" r="20731" b="93348"/>
          <a:stretch/>
        </p:blipFill>
        <p:spPr>
          <a:xfrm>
            <a:off x="-71554" y="-116416"/>
            <a:ext cx="9367953" cy="399779"/>
          </a:xfrm>
          <a:prstGeom prst="rect">
            <a:avLst/>
          </a:prstGeom>
        </p:spPr>
      </p:pic>
      <p:sp>
        <p:nvSpPr>
          <p:cNvPr id="8" name="Title Placeholder 7"/>
          <p:cNvSpPr>
            <a:spLocks noGrp="1"/>
          </p:cNvSpPr>
          <p:nvPr>
            <p:ph type="title"/>
          </p:nvPr>
        </p:nvSpPr>
        <p:spPr>
          <a:xfrm>
            <a:off x="628650" y="304800"/>
            <a:ext cx="7886700" cy="11049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1"/>
    </p:custDataLst>
    <p:extLst>
      <p:ext uri="{BB962C8B-B14F-4D97-AF65-F5344CB8AC3E}">
        <p14:creationId xmlns:p14="http://schemas.microsoft.com/office/powerpoint/2010/main" val="12397072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iming>
    <p:tnLst>
      <p:par>
        <p:cTn id="1" dur="indefinite" restart="never" nodeType="tmRoot"/>
      </p:par>
    </p:tnLst>
  </p:timing>
  <p:txStyles>
    <p:titleStyle>
      <a:lvl1pPr algn="ctr" defTabSz="317475" rtl="0" eaLnBrk="1" latinLnBrk="0" hangingPunct="1">
        <a:spcBef>
          <a:spcPct val="0"/>
        </a:spcBef>
        <a:buNone/>
        <a:defRPr sz="3333"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Tree>
    <p:custDataLst>
      <p:tags r:id="rId7"/>
    </p:custDataLst>
    <p:extLst>
      <p:ext uri="{BB962C8B-B14F-4D97-AF65-F5344CB8AC3E}">
        <p14:creationId xmlns:p14="http://schemas.microsoft.com/office/powerpoint/2010/main" val="99802205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iming>
    <p:tnLst>
      <p:par>
        <p:cTn id="1" dur="indefinite" restart="never" nodeType="tmRoot"/>
      </p:par>
    </p:tnLst>
  </p:timing>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2358624960"/>
      </p:ext>
    </p:extLst>
  </p:cSld>
  <p:clrMap bg1="lt1" tx1="dk1" bg2="lt2" tx2="dk2" accent1="accent1" accent2="accent2" accent3="accent3" accent4="accent4" accent5="accent5" accent6="accent6" hlink="hlink" folHlink="folHlink"/>
  <p:sldLayoutIdLst>
    <p:sldLayoutId id="2147483690" r:id="rId1"/>
    <p:sldLayoutId id="2147483691"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custDataLst>
      <p:tags r:id="rId4"/>
    </p:custDataLst>
    <p:extLst>
      <p:ext uri="{BB962C8B-B14F-4D97-AF65-F5344CB8AC3E}">
        <p14:creationId xmlns:p14="http://schemas.microsoft.com/office/powerpoint/2010/main" val="2896523964"/>
      </p:ext>
    </p:extLst>
  </p:cSld>
  <p:clrMap bg1="dk1" tx1="lt1" bg2="dk2" tx2="lt2" accent1="accent1" accent2="accent2" accent3="accent3" accent4="accent4" accent5="accent5" accent6="accent6" hlink="hlink" folHlink="folHlink"/>
  <p:sldLayoutIdLst>
    <p:sldLayoutId id="2147483693" r:id="rId1"/>
    <p:sldLayoutId id="2147483694" r:id="rId2"/>
  </p:sldLayoutIdLst>
  <p:txStyles>
    <p:titleStyle>
      <a:lvl1pPr algn="ctr" defTabSz="317475" rtl="0" eaLnBrk="1" latinLnBrk="0" hangingPunct="1">
        <a:spcBef>
          <a:spcPct val="0"/>
        </a:spcBef>
        <a:buNone/>
        <a:defRPr sz="3056" kern="1200">
          <a:solidFill>
            <a:schemeClr val="tx1"/>
          </a:solidFill>
          <a:latin typeface="+mj-lt"/>
          <a:ea typeface="+mj-ea"/>
          <a:cs typeface="+mj-cs"/>
        </a:defRPr>
      </a:lvl1pPr>
    </p:titleStyle>
    <p:bodyStyle>
      <a:lvl1pPr marL="238106" indent="-238106" algn="l" defTabSz="317475" rtl="0" eaLnBrk="1" latinLnBrk="0" hangingPunct="1">
        <a:spcBef>
          <a:spcPct val="20000"/>
        </a:spcBef>
        <a:buFont typeface="Arial"/>
        <a:buChar char="•"/>
        <a:defRPr sz="2222" kern="1200">
          <a:solidFill>
            <a:schemeClr val="tx1"/>
          </a:solidFill>
          <a:latin typeface="+mn-lt"/>
          <a:ea typeface="+mn-ea"/>
          <a:cs typeface="+mn-cs"/>
        </a:defRPr>
      </a:lvl1pPr>
      <a:lvl2pPr marL="515896" indent="-198421" algn="l" defTabSz="317475" rtl="0" eaLnBrk="1" latinLnBrk="0" hangingPunct="1">
        <a:spcBef>
          <a:spcPct val="20000"/>
        </a:spcBef>
        <a:buFont typeface="Arial"/>
        <a:buChar char="–"/>
        <a:defRPr sz="1944" kern="1200">
          <a:solidFill>
            <a:schemeClr val="tx1"/>
          </a:solidFill>
          <a:latin typeface="+mn-lt"/>
          <a:ea typeface="+mn-ea"/>
          <a:cs typeface="+mn-cs"/>
        </a:defRPr>
      </a:lvl2pPr>
      <a:lvl3pPr marL="793687" indent="-158737" algn="l" defTabSz="317475" rtl="0" eaLnBrk="1" latinLnBrk="0" hangingPunct="1">
        <a:spcBef>
          <a:spcPct val="20000"/>
        </a:spcBef>
        <a:buFont typeface="Arial"/>
        <a:buChar char="•"/>
        <a:defRPr sz="1667" kern="1200">
          <a:solidFill>
            <a:schemeClr val="tx1"/>
          </a:solidFill>
          <a:latin typeface="+mn-lt"/>
          <a:ea typeface="+mn-ea"/>
          <a:cs typeface="+mn-cs"/>
        </a:defRPr>
      </a:lvl3pPr>
      <a:lvl4pPr marL="1111161" indent="-158737" algn="l" defTabSz="317475" rtl="0" eaLnBrk="1" latinLnBrk="0" hangingPunct="1">
        <a:spcBef>
          <a:spcPct val="20000"/>
        </a:spcBef>
        <a:buFont typeface="Arial"/>
        <a:buChar char="–"/>
        <a:defRPr sz="1389" kern="1200">
          <a:solidFill>
            <a:schemeClr val="tx1"/>
          </a:solidFill>
          <a:latin typeface="+mn-lt"/>
          <a:ea typeface="+mn-ea"/>
          <a:cs typeface="+mn-cs"/>
        </a:defRPr>
      </a:lvl4pPr>
      <a:lvl5pPr marL="1428635" indent="-158737" algn="l" defTabSz="317475" rtl="0" eaLnBrk="1" latinLnBrk="0" hangingPunct="1">
        <a:spcBef>
          <a:spcPct val="20000"/>
        </a:spcBef>
        <a:buFont typeface="Arial"/>
        <a:buChar char="»"/>
        <a:defRPr sz="1389" kern="1200">
          <a:solidFill>
            <a:schemeClr val="tx1"/>
          </a:solidFill>
          <a:latin typeface="+mn-lt"/>
          <a:ea typeface="+mn-ea"/>
          <a:cs typeface="+mn-cs"/>
        </a:defRPr>
      </a:lvl5pPr>
      <a:lvl6pPr marL="1746110" indent="-158737" algn="l" defTabSz="317475" rtl="0" eaLnBrk="1" latinLnBrk="0" hangingPunct="1">
        <a:spcBef>
          <a:spcPct val="20000"/>
        </a:spcBef>
        <a:buFont typeface="Arial"/>
        <a:buChar char="•"/>
        <a:defRPr sz="1389" kern="1200">
          <a:solidFill>
            <a:schemeClr val="tx1"/>
          </a:solidFill>
          <a:latin typeface="+mn-lt"/>
          <a:ea typeface="+mn-ea"/>
          <a:cs typeface="+mn-cs"/>
        </a:defRPr>
      </a:lvl6pPr>
      <a:lvl7pPr marL="2063585" indent="-158737" algn="l" defTabSz="317475" rtl="0" eaLnBrk="1" latinLnBrk="0" hangingPunct="1">
        <a:spcBef>
          <a:spcPct val="20000"/>
        </a:spcBef>
        <a:buFont typeface="Arial"/>
        <a:buChar char="•"/>
        <a:defRPr sz="1389" kern="1200">
          <a:solidFill>
            <a:schemeClr val="tx1"/>
          </a:solidFill>
          <a:latin typeface="+mn-lt"/>
          <a:ea typeface="+mn-ea"/>
          <a:cs typeface="+mn-cs"/>
        </a:defRPr>
      </a:lvl7pPr>
      <a:lvl8pPr marL="2381060" indent="-158737" algn="l" defTabSz="317475" rtl="0" eaLnBrk="1" latinLnBrk="0" hangingPunct="1">
        <a:spcBef>
          <a:spcPct val="20000"/>
        </a:spcBef>
        <a:buFont typeface="Arial"/>
        <a:buChar char="•"/>
        <a:defRPr sz="1389" kern="1200">
          <a:solidFill>
            <a:schemeClr val="tx1"/>
          </a:solidFill>
          <a:latin typeface="+mn-lt"/>
          <a:ea typeface="+mn-ea"/>
          <a:cs typeface="+mn-cs"/>
        </a:defRPr>
      </a:lvl8pPr>
      <a:lvl9pPr marL="2698534" indent="-158737" algn="l" defTabSz="317475" rtl="0" eaLnBrk="1" latinLnBrk="0" hangingPunct="1">
        <a:spcBef>
          <a:spcPct val="20000"/>
        </a:spcBef>
        <a:buFont typeface="Arial"/>
        <a:buChar char="•"/>
        <a:defRPr sz="1389" kern="1200">
          <a:solidFill>
            <a:schemeClr val="tx1"/>
          </a:solidFill>
          <a:latin typeface="+mn-lt"/>
          <a:ea typeface="+mn-ea"/>
          <a:cs typeface="+mn-cs"/>
        </a:defRPr>
      </a:lvl9pPr>
    </p:bodyStyle>
    <p:otherStyle>
      <a:defPPr>
        <a:defRPr lang="en-US"/>
      </a:defPPr>
      <a:lvl1pPr marL="0" algn="l" defTabSz="317475" rtl="0" eaLnBrk="1" latinLnBrk="0" hangingPunct="1">
        <a:defRPr sz="1250" kern="1200">
          <a:solidFill>
            <a:schemeClr val="tx1"/>
          </a:solidFill>
          <a:latin typeface="+mn-lt"/>
          <a:ea typeface="+mn-ea"/>
          <a:cs typeface="+mn-cs"/>
        </a:defRPr>
      </a:lvl1pPr>
      <a:lvl2pPr marL="317475" algn="l" defTabSz="317475" rtl="0" eaLnBrk="1" latinLnBrk="0" hangingPunct="1">
        <a:defRPr sz="1250" kern="1200">
          <a:solidFill>
            <a:schemeClr val="tx1"/>
          </a:solidFill>
          <a:latin typeface="+mn-lt"/>
          <a:ea typeface="+mn-ea"/>
          <a:cs typeface="+mn-cs"/>
        </a:defRPr>
      </a:lvl2pPr>
      <a:lvl3pPr marL="634950" algn="l" defTabSz="317475" rtl="0" eaLnBrk="1" latinLnBrk="0" hangingPunct="1">
        <a:defRPr sz="1250" kern="1200">
          <a:solidFill>
            <a:schemeClr val="tx1"/>
          </a:solidFill>
          <a:latin typeface="+mn-lt"/>
          <a:ea typeface="+mn-ea"/>
          <a:cs typeface="+mn-cs"/>
        </a:defRPr>
      </a:lvl3pPr>
      <a:lvl4pPr marL="952424" algn="l" defTabSz="317475" rtl="0" eaLnBrk="1" latinLnBrk="0" hangingPunct="1">
        <a:defRPr sz="1250" kern="1200">
          <a:solidFill>
            <a:schemeClr val="tx1"/>
          </a:solidFill>
          <a:latin typeface="+mn-lt"/>
          <a:ea typeface="+mn-ea"/>
          <a:cs typeface="+mn-cs"/>
        </a:defRPr>
      </a:lvl4pPr>
      <a:lvl5pPr marL="1269898" algn="l" defTabSz="317475" rtl="0" eaLnBrk="1" latinLnBrk="0" hangingPunct="1">
        <a:defRPr sz="1250" kern="1200">
          <a:solidFill>
            <a:schemeClr val="tx1"/>
          </a:solidFill>
          <a:latin typeface="+mn-lt"/>
          <a:ea typeface="+mn-ea"/>
          <a:cs typeface="+mn-cs"/>
        </a:defRPr>
      </a:lvl5pPr>
      <a:lvl6pPr marL="1587373" algn="l" defTabSz="317475" rtl="0" eaLnBrk="1" latinLnBrk="0" hangingPunct="1">
        <a:defRPr sz="1250" kern="1200">
          <a:solidFill>
            <a:schemeClr val="tx1"/>
          </a:solidFill>
          <a:latin typeface="+mn-lt"/>
          <a:ea typeface="+mn-ea"/>
          <a:cs typeface="+mn-cs"/>
        </a:defRPr>
      </a:lvl6pPr>
      <a:lvl7pPr marL="1904848" algn="l" defTabSz="317475" rtl="0" eaLnBrk="1" latinLnBrk="0" hangingPunct="1">
        <a:defRPr sz="1250" kern="1200">
          <a:solidFill>
            <a:schemeClr val="tx1"/>
          </a:solidFill>
          <a:latin typeface="+mn-lt"/>
          <a:ea typeface="+mn-ea"/>
          <a:cs typeface="+mn-cs"/>
        </a:defRPr>
      </a:lvl7pPr>
      <a:lvl8pPr marL="2222322" algn="l" defTabSz="317475" rtl="0" eaLnBrk="1" latinLnBrk="0" hangingPunct="1">
        <a:defRPr sz="1250" kern="1200">
          <a:solidFill>
            <a:schemeClr val="tx1"/>
          </a:solidFill>
          <a:latin typeface="+mn-lt"/>
          <a:ea typeface="+mn-ea"/>
          <a:cs typeface="+mn-cs"/>
        </a:defRPr>
      </a:lvl8pPr>
      <a:lvl9pPr marL="2539797" algn="l" defTabSz="317475" rtl="0" eaLnBrk="1" latinLnBrk="0" hangingPunct="1">
        <a:defRPr sz="1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0"/>
          </p:nvPr>
        </p:nvSpPr>
        <p:spPr>
          <a:xfrm>
            <a:off x="671756" y="1231218"/>
            <a:ext cx="7856609" cy="2764710"/>
          </a:xfrm>
        </p:spPr>
        <p:txBody>
          <a:bodyPr>
            <a:normAutofit/>
          </a:bodyPr>
          <a:lstStyle/>
          <a:p>
            <a:pPr algn="ctr"/>
            <a:r>
              <a:rPr lang="en-US" dirty="0"/>
              <a:t>Learning Requires Practice</a:t>
            </a:r>
          </a:p>
          <a:p>
            <a:pPr algn="ctr"/>
            <a:r>
              <a:rPr lang="en-US" sz="3200" dirty="0">
                <a:solidFill>
                  <a:srgbClr val="33006F"/>
                </a:solidFill>
              </a:rPr>
              <a:t>Using Repetition and Scaffolding to Learn R</a:t>
            </a:r>
          </a:p>
          <a:p>
            <a:pPr algn="ctr"/>
            <a:endParaRPr lang="en-US" sz="2667" dirty="0">
              <a:solidFill>
                <a:srgbClr val="33006F"/>
              </a:solidFill>
            </a:endParaRPr>
          </a:p>
        </p:txBody>
      </p:sp>
    </p:spTree>
    <p:custDataLst>
      <p:tags r:id="rId1"/>
    </p:custDataLst>
    <p:extLst>
      <p:ext uri="{BB962C8B-B14F-4D97-AF65-F5344CB8AC3E}">
        <p14:creationId xmlns:p14="http://schemas.microsoft.com/office/powerpoint/2010/main" val="191347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Learning a New Language</a:t>
            </a:r>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US" sz="3200" dirty="0"/>
              <a:t>Difficult, challenging and time consuming</a:t>
            </a:r>
          </a:p>
          <a:p>
            <a:pPr lvl="1"/>
            <a:r>
              <a:rPr lang="en-US" sz="2800" dirty="0" smtClean="0"/>
              <a:t>Incremental </a:t>
            </a:r>
            <a:r>
              <a:rPr lang="en-US" sz="2800" dirty="0"/>
              <a:t>building up of vocabulary</a:t>
            </a:r>
          </a:p>
          <a:p>
            <a:pPr marL="457200" indent="-457200">
              <a:buFont typeface="Arial" panose="020B0604020202020204" pitchFamily="34" charset="0"/>
              <a:buChar char="•"/>
            </a:pPr>
            <a:r>
              <a:rPr lang="en-US" sz="3200" dirty="0"/>
              <a:t>Reinforce with practice and repetition</a:t>
            </a:r>
          </a:p>
          <a:p>
            <a:pPr marL="457200" indent="-457200">
              <a:buFont typeface="Arial" panose="020B0604020202020204" pitchFamily="34" charset="0"/>
              <a:buChar char="•"/>
            </a:pPr>
            <a:r>
              <a:rPr lang="en-US" sz="3200" dirty="0"/>
              <a:t>Time spacing between practice sessions</a:t>
            </a:r>
          </a:p>
          <a:p>
            <a:pPr lvl="1"/>
            <a:r>
              <a:rPr lang="en-US" sz="2800" dirty="0"/>
              <a:t>Take breaks frequently</a:t>
            </a:r>
          </a:p>
          <a:p>
            <a:pPr marL="457200" indent="-457200">
              <a:buFont typeface="Arial" panose="020B0604020202020204" pitchFamily="34" charset="0"/>
              <a:buChar char="•"/>
            </a:pPr>
            <a:r>
              <a:rPr lang="en-US" sz="3200" dirty="0"/>
              <a:t>Fluency changes focus from vocabulary </a:t>
            </a:r>
            <a:br>
              <a:rPr lang="en-US" sz="3200" dirty="0"/>
            </a:br>
            <a:r>
              <a:rPr lang="en-US" sz="3200" dirty="0"/>
              <a:t>to grammar and style</a:t>
            </a:r>
          </a:p>
        </p:txBody>
      </p:sp>
    </p:spTree>
    <p:custDataLst>
      <p:tags r:id="rId1"/>
    </p:custDataLst>
    <p:extLst>
      <p:ext uri="{BB962C8B-B14F-4D97-AF65-F5344CB8AC3E}">
        <p14:creationId xmlns:p14="http://schemas.microsoft.com/office/powerpoint/2010/main" val="139913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Where to Find Help</a:t>
            </a:r>
          </a:p>
        </p:txBody>
      </p:sp>
      <p:sp>
        <p:nvSpPr>
          <p:cNvPr id="3" name="Text Placeholder 2"/>
          <p:cNvSpPr>
            <a:spLocks noGrp="1"/>
          </p:cNvSpPr>
          <p:nvPr>
            <p:ph type="body" sz="quarter" idx="11"/>
          </p:nvPr>
        </p:nvSpPr>
        <p:spPr/>
        <p:txBody>
          <a:bodyPr/>
          <a:lstStyle/>
          <a:p>
            <a:r>
              <a:rPr lang="en-US" sz="2800" dirty="0"/>
              <a:t>Challenging but not frustrating</a:t>
            </a:r>
          </a:p>
          <a:p>
            <a:r>
              <a:rPr lang="en-US" sz="2800" dirty="0"/>
              <a:t>Use help </a:t>
            </a:r>
          </a:p>
          <a:p>
            <a:pPr lvl="1"/>
            <a:r>
              <a:rPr lang="en-US" sz="2800" dirty="0"/>
              <a:t>‘?’, </a:t>
            </a:r>
          </a:p>
          <a:p>
            <a:pPr lvl="1"/>
            <a:r>
              <a:rPr lang="en-US" sz="2800" dirty="0"/>
              <a:t>library(help=“package name”)</a:t>
            </a:r>
          </a:p>
          <a:p>
            <a:pPr lvl="1"/>
            <a:r>
              <a:rPr lang="en-US" sz="2800" dirty="0"/>
              <a:t>CRAN documentation and package PDFs</a:t>
            </a:r>
          </a:p>
          <a:p>
            <a:r>
              <a:rPr lang="en-US" sz="2800" dirty="0"/>
              <a:t>Be careful of forum </a:t>
            </a:r>
            <a:r>
              <a:rPr lang="en-US" sz="2800" dirty="0" smtClean="0"/>
              <a:t>posts</a:t>
            </a:r>
            <a:endParaRPr lang="en-US" sz="2800" dirty="0"/>
          </a:p>
        </p:txBody>
      </p:sp>
    </p:spTree>
    <p:custDataLst>
      <p:tags r:id="rId1"/>
    </p:custDataLst>
    <p:extLst>
      <p:ext uri="{BB962C8B-B14F-4D97-AF65-F5344CB8AC3E}">
        <p14:creationId xmlns:p14="http://schemas.microsoft.com/office/powerpoint/2010/main" val="16157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smtClean="0"/>
              <a:t>Student Starter Code</a:t>
            </a:r>
            <a:endParaRPr lang="en-US" dirty="0"/>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US" sz="3200" dirty="0" smtClean="0"/>
              <a:t>Starter </a:t>
            </a:r>
            <a:r>
              <a:rPr lang="en-US" sz="3200" dirty="0"/>
              <a:t>code has help comments and blanks </a:t>
            </a:r>
            <a:r>
              <a:rPr lang="en-US" sz="3200" dirty="0" smtClean="0"/>
              <a:t>___</a:t>
            </a:r>
          </a:p>
          <a:p>
            <a:pPr lvl="1"/>
            <a:r>
              <a:rPr lang="en-US" sz="2400" dirty="0" smtClean="0"/>
              <a:t># denotes comments</a:t>
            </a:r>
          </a:p>
          <a:p>
            <a:pPr lvl="1"/>
            <a:r>
              <a:rPr lang="en-US" sz="2400" dirty="0" smtClean="0"/>
              <a:t>Replace the blanks</a:t>
            </a:r>
            <a:endParaRPr lang="en-US" sz="2400" dirty="0"/>
          </a:p>
          <a:p>
            <a:pPr marL="457200" indent="-457200">
              <a:buFont typeface="Arial" panose="020B0604020202020204" pitchFamily="34" charset="0"/>
              <a:buChar char="•"/>
            </a:pPr>
            <a:r>
              <a:rPr lang="en-US" sz="3200" dirty="0"/>
              <a:t>Use solution code or videos if needed</a:t>
            </a:r>
          </a:p>
          <a:p>
            <a:pPr lvl="1"/>
            <a:r>
              <a:rPr lang="en-US" sz="2800" dirty="0"/>
              <a:t>Review solution code </a:t>
            </a:r>
            <a:r>
              <a:rPr lang="en-US" sz="2800" dirty="0" smtClean="0"/>
              <a:t>and/or </a:t>
            </a:r>
            <a:r>
              <a:rPr lang="en-US" sz="2800" dirty="0"/>
              <a:t>videos after</a:t>
            </a:r>
            <a:br>
              <a:rPr lang="en-US" sz="2800" dirty="0"/>
            </a:br>
            <a:r>
              <a:rPr lang="en-US" sz="2800" dirty="0"/>
              <a:t>completion</a:t>
            </a:r>
          </a:p>
          <a:p>
            <a:endParaRPr lang="en-US" sz="3200" dirty="0"/>
          </a:p>
        </p:txBody>
      </p:sp>
    </p:spTree>
    <p:custDataLst>
      <p:tags r:id="rId1"/>
    </p:custDataLst>
    <p:extLst>
      <p:ext uri="{BB962C8B-B14F-4D97-AF65-F5344CB8AC3E}">
        <p14:creationId xmlns:p14="http://schemas.microsoft.com/office/powerpoint/2010/main" val="369847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152" y="850392"/>
            <a:ext cx="3337560" cy="3785652"/>
          </a:xfrm>
          <a:prstGeom prst="rect">
            <a:avLst/>
          </a:prstGeom>
          <a:noFill/>
        </p:spPr>
        <p:txBody>
          <a:bodyPr wrap="square" rtlCol="0">
            <a:sp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Which line is the best trend line to represent mpg vs. </a:t>
            </a:r>
            <a:r>
              <a:rPr lang="en-US" sz="4000" dirty="0" err="1">
                <a:latin typeface="Open Sans" panose="020B0606030504020204" pitchFamily="34" charset="0"/>
                <a:ea typeface="Open Sans" panose="020B0606030504020204" pitchFamily="34" charset="0"/>
                <a:cs typeface="Open Sans" panose="020B0606030504020204" pitchFamily="34" charset="0"/>
              </a:rPr>
              <a:t>disp</a:t>
            </a:r>
            <a:r>
              <a:rPr lang="en-US" sz="4000" dirty="0">
                <a:latin typeface="Open Sans" panose="020B0606030504020204" pitchFamily="34" charset="0"/>
                <a:ea typeface="Open Sans" panose="020B0606030504020204" pitchFamily="34" charset="0"/>
                <a:cs typeface="Open Sans" panose="020B0606030504020204" pitchFamily="34" charset="0"/>
              </a:rPr>
              <a:t>?</a:t>
            </a:r>
            <a:endParaRPr lang="en-US" sz="6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5D317548-4896-479E-AE36-94E86ACCC632}"/>
              </a:ext>
            </a:extLst>
          </p:cNvPr>
          <p:cNvPicPr/>
          <p:nvPr/>
        </p:nvPicPr>
        <p:blipFill>
          <a:blip r:embed="rId4"/>
          <a:stretch>
            <a:fillRect/>
          </a:stretch>
        </p:blipFill>
        <p:spPr>
          <a:xfrm>
            <a:off x="3108960" y="139560"/>
            <a:ext cx="6035040" cy="5575440"/>
          </a:xfrm>
          <a:prstGeom prst="rect">
            <a:avLst/>
          </a:prstGeom>
        </p:spPr>
      </p:pic>
    </p:spTree>
    <p:custDataLst>
      <p:tags r:id="rId1"/>
    </p:custDataLst>
    <p:extLst>
      <p:ext uri="{BB962C8B-B14F-4D97-AF65-F5344CB8AC3E}">
        <p14:creationId xmlns:p14="http://schemas.microsoft.com/office/powerpoint/2010/main" val="1375137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ARTICULATE_SLIDE_THUMBNAIL_REFRESH" val="1"/>
  <p:tag name="ARTICULATE_PROJECT_OPEN" val="0"/>
  <p:tag name="ARTICULATE_SLIDE_COUNT" val="20"/>
  <p:tag name="MMPROD_UIDATA" val="&lt;database version=&quot;11.0&quot;&gt;&lt;object type=&quot;1&quot; unique_id=&quot;10001&quot;&gt;&lt;object type=&quot;2&quot; unique_id=&quot;10757&quot;&gt;&lt;object type=&quot;3&quot; unique_id=&quot;10758&quot;&gt;&lt;property id=&quot;20148&quot; value=&quot;5&quot;/&gt;&lt;property id=&quot;20300&quot; value=&quot;Slide 1&quot;/&gt;&lt;property id=&quot;20307&quot; value=&quot;259&quot;/&gt;&lt;/object&gt;&lt;object type=&quot;3&quot; unique_id=&quot;10759&quot;&gt;&lt;property id=&quot;20148&quot; value=&quot;5&quot;/&gt;&lt;property id=&quot;20300&quot; value=&quot;Slide 2&quot;/&gt;&lt;property id=&quot;20307&quot; value=&quot;257&quot;/&gt;&lt;/object&gt;&lt;object type=&quot;3&quot; unique_id=&quot;10760&quot;&gt;&lt;property id=&quot;20148&quot; value=&quot;5&quot;/&gt;&lt;property id=&quot;20300&quot; value=&quot;Slide 3&quot;/&gt;&lt;property id=&quot;20307&quot; value=&quot;273&quot;/&gt;&lt;/object&gt;&lt;object type=&quot;3&quot; unique_id=&quot;17265&quot;&gt;&lt;property id=&quot;20148&quot; value=&quot;5&quot;/&gt;&lt;property id=&quot;20300&quot; value=&quot;Slide 4&quot;/&gt;&lt;property id=&quot;20307&quot; value=&quot;278&quot;/&gt;&lt;/object&gt;&lt;object type=&quot;3&quot; unique_id=&quot;17273&quot;&gt;&lt;property id=&quot;20148&quot; value=&quot;5&quot;/&gt;&lt;property id=&quot;20300&quot; value=&quot;Slide 5&quot;/&gt;&lt;property id=&quot;20307&quot; value=&quot;285&quot;/&gt;&lt;/object&gt;&lt;object type=&quot;3&quot; unique_id=&quot;17274&quot;&gt;&lt;property id=&quot;20148&quot; value=&quot;5&quot;/&gt;&lt;property id=&quot;20300&quot; value=&quot;Slide 6&quot;/&gt;&lt;property id=&quot;20307&quot; value=&quot;274&quot;/&gt;&lt;/object&gt;&lt;object type=&quot;3&quot; unique_id=&quot;17275&quot;&gt;&lt;property id=&quot;20148&quot; value=&quot;5&quot;/&gt;&lt;property id=&quot;20300&quot; value=&quot;Slide 7&quot;/&gt;&lt;property id=&quot;20307&quot; value=&quot;275&quot;/&gt;&lt;/object&gt;&lt;object type=&quot;3&quot; unique_id=&quot;17276&quot;&gt;&lt;property id=&quot;20148&quot; value=&quot;5&quot;/&gt;&lt;property id=&quot;20300&quot; value=&quot;Slide 8&quot;/&gt;&lt;property id=&quot;20307&quot; value=&quot;276&quot;/&gt;&lt;/object&gt;&lt;object type=&quot;3&quot; unique_id=&quot;17279&quot;&gt;&lt;property id=&quot;20148&quot; value=&quot;5&quot;/&gt;&lt;property id=&quot;20300&quot; value=&quot;Slide 9&quot;/&gt;&lt;property id=&quot;20307&quot; value=&quot;289&quot;/&gt;&lt;/object&gt;&lt;object type=&quot;3&quot; unique_id=&quot;17280&quot;&gt;&lt;property id=&quot;20148&quot; value=&quot;5&quot;/&gt;&lt;property id=&quot;20300&quot; value=&quot;Slide 10&quot;/&gt;&lt;property id=&quot;20307&quot; value=&quot;290&quot;/&gt;&lt;/object&gt;&lt;object type=&quot;3&quot; unique_id=&quot;17281&quot;&gt;&lt;property id=&quot;20148&quot; value=&quot;5&quot;/&gt;&lt;property id=&quot;20300&quot; value=&quot;Slide 11&quot;/&gt;&lt;property id=&quot;20307&quot; value=&quot;277&quot;/&gt;&lt;/object&gt;&lt;object type=&quot;3&quot; unique_id=&quot;17370&quot;&gt;&lt;property id=&quot;20148&quot; value=&quot;5&quot;/&gt;&lt;property id=&quot;20300&quot; value=&quot;Slide 12&quot;/&gt;&lt;property id=&quot;20307&quot; value=&quot;291&quot;/&gt;&lt;/object&gt;&lt;/object&gt;&lt;object type=&quot;8&quot; unique_id=&quot;10765&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A-Data Analytics">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A-Data Analytics" id="{4CD897B8-E36F-497B-8C86-FEB9CAAD40D4}" vid="{2A21403E-3854-4E9E-826D-785B09B5C23D}"/>
    </a:ext>
  </a:extLst>
</a:theme>
</file>

<file path=ppt/theme/theme2.xml><?xml version="1.0" encoding="utf-8"?>
<a:theme xmlns:a="http://schemas.openxmlformats.org/drawingml/2006/main" name="PCE-Grey">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UW Gold">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UW Purple">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1125</TotalTime>
  <Words>777</Words>
  <Application>Microsoft Office PowerPoint</Application>
  <PresentationFormat>On-screen Show (16:10)</PresentationFormat>
  <Paragraphs>48</Paragraphs>
  <Slides>5</Slides>
  <Notes>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vt:i4>
      </vt:variant>
    </vt:vector>
  </HeadingPairs>
  <TitlesOfParts>
    <vt:vector size="16" baseType="lpstr">
      <vt:lpstr>Arial</vt:lpstr>
      <vt:lpstr>Calibri</vt:lpstr>
      <vt:lpstr>Encode Sans Normal Black</vt:lpstr>
      <vt:lpstr>Lucida Grande</vt:lpstr>
      <vt:lpstr>Open Sans</vt:lpstr>
      <vt:lpstr>Open Sans Light</vt:lpstr>
      <vt:lpstr>Uni Sans Regular</vt:lpstr>
      <vt:lpstr>CA-Data Analytics</vt:lpstr>
      <vt:lpstr>PCE-Grey</vt:lpstr>
      <vt:lpstr>UW Gold</vt:lpstr>
      <vt:lpstr>UW Purple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Data Analysis Essentials</dc:creator>
  <cp:lastModifiedBy>Kris Freeman</cp:lastModifiedBy>
  <cp:revision>59</cp:revision>
  <dcterms:created xsi:type="dcterms:W3CDTF">2014-10-14T00:51:43Z</dcterms:created>
  <dcterms:modified xsi:type="dcterms:W3CDTF">2018-11-30T19:28:07Z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gregwe@microsoft.com</vt:lpwstr>
  </property>
  <property fmtid="{D5CDD505-2E9C-101B-9397-08002B2CF9AE}" pid="6" name="MSIP_Label_f42aa342-8706-4288-bd11-ebb85995028c_SetDate">
    <vt:lpwstr>2017-09-19T23:18:14.9523694-07:00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ArticulateGUID">
    <vt:lpwstr>3BAA5543-19AC-4D2F-B166-225542AEC0F2</vt:lpwstr>
  </property>
  <property fmtid="{D5CDD505-2E9C-101B-9397-08002B2CF9AE}" pid="12" name="ArticulatePath">
    <vt:lpwstr>2-6 - Learning Requires Practice</vt:lpwstr>
  </property>
</Properties>
</file>