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5.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notesSlides/notesSlide8.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7.xml" ContentType="application/vnd.openxmlformats-officedocument.presentationml.tags+xml"/>
  <Override PartName="/ppt/notesSlides/notesSlide10.xml" ContentType="application/vnd.openxmlformats-officedocument.presentationml.notesSlide+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notesSlides/notesSlide12.xml" ContentType="application/vnd.openxmlformats-officedocument.presentationml.notesSlide+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4" r:id="rId2"/>
    <p:sldMasterId id="2147483681" r:id="rId3"/>
    <p:sldMasterId id="2147483687" r:id="rId4"/>
  </p:sldMasterIdLst>
  <p:notesMasterIdLst>
    <p:notesMasterId r:id="rId19"/>
  </p:notesMasterIdLst>
  <p:sldIdLst>
    <p:sldId id="259" r:id="rId5"/>
    <p:sldId id="260" r:id="rId6"/>
    <p:sldId id="268" r:id="rId7"/>
    <p:sldId id="261" r:id="rId8"/>
    <p:sldId id="269" r:id="rId9"/>
    <p:sldId id="262" r:id="rId10"/>
    <p:sldId id="270" r:id="rId11"/>
    <p:sldId id="271" r:id="rId12"/>
    <p:sldId id="263" r:id="rId13"/>
    <p:sldId id="264" r:id="rId14"/>
    <p:sldId id="272" r:id="rId15"/>
    <p:sldId id="265" r:id="rId16"/>
    <p:sldId id="266" r:id="rId17"/>
    <p:sldId id="267" r:id="rId18"/>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A" id="{5FA335AB-1E94-49A2-899E-B3D7C3D3EF0A}">
          <p14:sldIdLst>
            <p14:sldId id="259"/>
            <p14:sldId id="260"/>
            <p14:sldId id="268"/>
            <p14:sldId id="261"/>
            <p14:sldId id="269"/>
            <p14:sldId id="262"/>
            <p14:sldId id="270"/>
            <p14:sldId id="271"/>
            <p14:sldId id="263"/>
            <p14:sldId id="264"/>
            <p14:sldId id="272"/>
            <p14:sldId id="265"/>
            <p14:sldId id="266"/>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609" autoAdjust="0"/>
  </p:normalViewPr>
  <p:slideViewPr>
    <p:cSldViewPr snapToGrid="0" snapToObjects="1" showGuides="1">
      <p:cViewPr varScale="1">
        <p:scale>
          <a:sx n="82" d="100"/>
          <a:sy n="82" d="100"/>
        </p:scale>
        <p:origin x="546"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8" d="100"/>
        <a:sy n="7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gs" Target="tags/tag1.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F180AE-8118-4FF6-90FF-7FF320690EA4}" type="doc">
      <dgm:prSet loTypeId="urn:microsoft.com/office/officeart/2005/8/layout/chevronAccent+Icon" loCatId="process" qsTypeId="urn:microsoft.com/office/officeart/2005/8/quickstyle/simple1" qsCatId="simple" csTypeId="urn:microsoft.com/office/officeart/2005/8/colors/accent1_3" csCatId="accent1" phldr="1"/>
      <dgm:spPr/>
      <dgm:t>
        <a:bodyPr/>
        <a:lstStyle/>
        <a:p>
          <a:endParaRPr lang="en-US"/>
        </a:p>
      </dgm:t>
    </dgm:pt>
    <dgm:pt modelId="{20FF4DD7-B71E-4DB7-A3EA-B0CA4D6752F5}">
      <dgm:prSet phldrT="[Text]"/>
      <dgm:spPr/>
      <dgm:t>
        <a:bodyPr/>
        <a:lstStyle/>
        <a:p>
          <a:r>
            <a:rPr lang="en-US" dirty="0" smtClean="0"/>
            <a:t>Data Model</a:t>
          </a:r>
          <a:endParaRPr lang="en-US" dirty="0"/>
        </a:p>
      </dgm:t>
    </dgm:pt>
    <dgm:pt modelId="{FA5B3115-2AFF-4E64-B0FA-DB3F26ACE4BF}" type="parTrans" cxnId="{6BF4AD48-F15C-4953-BCD6-D016A3AAD374}">
      <dgm:prSet/>
      <dgm:spPr/>
      <dgm:t>
        <a:bodyPr/>
        <a:lstStyle/>
        <a:p>
          <a:endParaRPr lang="en-US"/>
        </a:p>
      </dgm:t>
    </dgm:pt>
    <dgm:pt modelId="{66791A14-7B75-43A1-A0ED-9CCF6F261917}" type="sibTrans" cxnId="{6BF4AD48-F15C-4953-BCD6-D016A3AAD374}">
      <dgm:prSet/>
      <dgm:spPr/>
      <dgm:t>
        <a:bodyPr/>
        <a:lstStyle/>
        <a:p>
          <a:endParaRPr lang="en-US"/>
        </a:p>
      </dgm:t>
    </dgm:pt>
    <dgm:pt modelId="{937317AC-9741-49CD-AE5A-A4C5BCF2D036}">
      <dgm:prSet phldrT="[Text]"/>
      <dgm:spPr/>
      <dgm:t>
        <a:bodyPr/>
        <a:lstStyle/>
        <a:p>
          <a:r>
            <a:rPr lang="en-US" dirty="0" smtClean="0"/>
            <a:t>Training</a:t>
          </a:r>
          <a:endParaRPr lang="en-US" dirty="0"/>
        </a:p>
      </dgm:t>
    </dgm:pt>
    <dgm:pt modelId="{0B98D092-53D9-4298-8C0F-0A0F6838CB1F}" type="parTrans" cxnId="{CEA994CA-95EE-4702-AF08-FBEAC4E5A87E}">
      <dgm:prSet/>
      <dgm:spPr/>
      <dgm:t>
        <a:bodyPr/>
        <a:lstStyle/>
        <a:p>
          <a:endParaRPr lang="en-US"/>
        </a:p>
      </dgm:t>
    </dgm:pt>
    <dgm:pt modelId="{6F5B67C2-5618-4123-A867-BADACA3D074B}" type="sibTrans" cxnId="{CEA994CA-95EE-4702-AF08-FBEAC4E5A87E}">
      <dgm:prSet/>
      <dgm:spPr/>
      <dgm:t>
        <a:bodyPr/>
        <a:lstStyle/>
        <a:p>
          <a:endParaRPr lang="en-US"/>
        </a:p>
      </dgm:t>
    </dgm:pt>
    <dgm:pt modelId="{2BCB8717-A69E-4542-BC40-FFAD577B012B}">
      <dgm:prSet phldrT="[Text]"/>
      <dgm:spPr/>
      <dgm:t>
        <a:bodyPr/>
        <a:lstStyle/>
        <a:p>
          <a:r>
            <a:rPr lang="en-US" dirty="0" smtClean="0"/>
            <a:t>Evaluation</a:t>
          </a:r>
          <a:endParaRPr lang="en-US" dirty="0"/>
        </a:p>
      </dgm:t>
    </dgm:pt>
    <dgm:pt modelId="{EF6420B6-5269-45C4-AF81-6D521534BAB1}" type="parTrans" cxnId="{7E2436B6-5D16-4A33-9B24-2ECBDE670311}">
      <dgm:prSet/>
      <dgm:spPr/>
      <dgm:t>
        <a:bodyPr/>
        <a:lstStyle/>
        <a:p>
          <a:endParaRPr lang="en-US"/>
        </a:p>
      </dgm:t>
    </dgm:pt>
    <dgm:pt modelId="{FBDEA861-E551-4FD3-B653-E0145AE7FB62}" type="sibTrans" cxnId="{7E2436B6-5D16-4A33-9B24-2ECBDE670311}">
      <dgm:prSet/>
      <dgm:spPr/>
      <dgm:t>
        <a:bodyPr/>
        <a:lstStyle/>
        <a:p>
          <a:endParaRPr lang="en-US"/>
        </a:p>
      </dgm:t>
    </dgm:pt>
    <dgm:pt modelId="{FB785681-CC18-4AC6-8C21-87C940412D5B}">
      <dgm:prSet phldrT="[Text]"/>
      <dgm:spPr/>
      <dgm:t>
        <a:bodyPr/>
        <a:lstStyle/>
        <a:p>
          <a:r>
            <a:rPr lang="en-US" dirty="0" smtClean="0"/>
            <a:t>Prediction</a:t>
          </a:r>
          <a:endParaRPr lang="en-US" dirty="0"/>
        </a:p>
      </dgm:t>
    </dgm:pt>
    <dgm:pt modelId="{93859343-75F0-415D-8473-486492510204}" type="parTrans" cxnId="{ED788626-9A0C-476A-9369-258445470BC2}">
      <dgm:prSet/>
      <dgm:spPr/>
      <dgm:t>
        <a:bodyPr/>
        <a:lstStyle/>
        <a:p>
          <a:endParaRPr lang="en-US"/>
        </a:p>
      </dgm:t>
    </dgm:pt>
    <dgm:pt modelId="{4250C55C-8B17-4D7F-A57B-9A9FA1B1D773}" type="sibTrans" cxnId="{ED788626-9A0C-476A-9369-258445470BC2}">
      <dgm:prSet/>
      <dgm:spPr/>
      <dgm:t>
        <a:bodyPr/>
        <a:lstStyle/>
        <a:p>
          <a:endParaRPr lang="en-US"/>
        </a:p>
      </dgm:t>
    </dgm:pt>
    <dgm:pt modelId="{EBC8BD3B-C8EF-4818-967E-9550E3293142}" type="pres">
      <dgm:prSet presAssocID="{30F180AE-8118-4FF6-90FF-7FF320690EA4}" presName="Name0" presStyleCnt="0">
        <dgm:presLayoutVars>
          <dgm:dir/>
          <dgm:resizeHandles val="exact"/>
        </dgm:presLayoutVars>
      </dgm:prSet>
      <dgm:spPr/>
      <dgm:t>
        <a:bodyPr/>
        <a:lstStyle/>
        <a:p>
          <a:endParaRPr lang="en-US"/>
        </a:p>
      </dgm:t>
    </dgm:pt>
    <dgm:pt modelId="{FD8C77C2-3BE3-4AF8-AF64-9236EB4BFA56}" type="pres">
      <dgm:prSet presAssocID="{20FF4DD7-B71E-4DB7-A3EA-B0CA4D6752F5}" presName="composite" presStyleCnt="0"/>
      <dgm:spPr/>
    </dgm:pt>
    <dgm:pt modelId="{4B126277-DD2D-4461-8954-E39AB8AE3A41}" type="pres">
      <dgm:prSet presAssocID="{20FF4DD7-B71E-4DB7-A3EA-B0CA4D6752F5}" presName="bgChev" presStyleLbl="node1" presStyleIdx="0" presStyleCnt="4"/>
      <dgm:spPr/>
    </dgm:pt>
    <dgm:pt modelId="{AD23A22C-FC50-44BA-A2C9-12B99010DF4A}" type="pres">
      <dgm:prSet presAssocID="{20FF4DD7-B71E-4DB7-A3EA-B0CA4D6752F5}" presName="txNode" presStyleLbl="fgAcc1" presStyleIdx="0" presStyleCnt="4">
        <dgm:presLayoutVars>
          <dgm:bulletEnabled val="1"/>
        </dgm:presLayoutVars>
      </dgm:prSet>
      <dgm:spPr/>
      <dgm:t>
        <a:bodyPr/>
        <a:lstStyle/>
        <a:p>
          <a:endParaRPr lang="en-US"/>
        </a:p>
      </dgm:t>
    </dgm:pt>
    <dgm:pt modelId="{EB07C373-0C5A-4602-82C3-48D406A61D33}" type="pres">
      <dgm:prSet presAssocID="{66791A14-7B75-43A1-A0ED-9CCF6F261917}" presName="compositeSpace" presStyleCnt="0"/>
      <dgm:spPr/>
    </dgm:pt>
    <dgm:pt modelId="{A496370C-DC4C-4264-A26A-7A84BA6512B3}" type="pres">
      <dgm:prSet presAssocID="{937317AC-9741-49CD-AE5A-A4C5BCF2D036}" presName="composite" presStyleCnt="0"/>
      <dgm:spPr/>
    </dgm:pt>
    <dgm:pt modelId="{0654C746-0DDA-4321-AC9E-258852042D55}" type="pres">
      <dgm:prSet presAssocID="{937317AC-9741-49CD-AE5A-A4C5BCF2D036}" presName="bgChev" presStyleLbl="node1" presStyleIdx="1" presStyleCnt="4"/>
      <dgm:spPr/>
    </dgm:pt>
    <dgm:pt modelId="{7881733D-42BE-4F25-949F-186F8D2A82E7}" type="pres">
      <dgm:prSet presAssocID="{937317AC-9741-49CD-AE5A-A4C5BCF2D036}" presName="txNode" presStyleLbl="fgAcc1" presStyleIdx="1" presStyleCnt="4">
        <dgm:presLayoutVars>
          <dgm:bulletEnabled val="1"/>
        </dgm:presLayoutVars>
      </dgm:prSet>
      <dgm:spPr/>
      <dgm:t>
        <a:bodyPr/>
        <a:lstStyle/>
        <a:p>
          <a:endParaRPr lang="en-US"/>
        </a:p>
      </dgm:t>
    </dgm:pt>
    <dgm:pt modelId="{7266D57F-94E3-4E5A-B2A6-A798CAD1E648}" type="pres">
      <dgm:prSet presAssocID="{6F5B67C2-5618-4123-A867-BADACA3D074B}" presName="compositeSpace" presStyleCnt="0"/>
      <dgm:spPr/>
    </dgm:pt>
    <dgm:pt modelId="{2912FC8E-AE81-4A6D-AD38-A3DAC58E7B13}" type="pres">
      <dgm:prSet presAssocID="{2BCB8717-A69E-4542-BC40-FFAD577B012B}" presName="composite" presStyleCnt="0"/>
      <dgm:spPr/>
    </dgm:pt>
    <dgm:pt modelId="{154BB013-C46E-486B-9389-6ADB45EE93A3}" type="pres">
      <dgm:prSet presAssocID="{2BCB8717-A69E-4542-BC40-FFAD577B012B}" presName="bgChev" presStyleLbl="node1" presStyleIdx="2" presStyleCnt="4"/>
      <dgm:spPr/>
    </dgm:pt>
    <dgm:pt modelId="{CB92CB70-AE48-4F12-9CED-F9492BC91983}" type="pres">
      <dgm:prSet presAssocID="{2BCB8717-A69E-4542-BC40-FFAD577B012B}" presName="txNode" presStyleLbl="fgAcc1" presStyleIdx="2" presStyleCnt="4">
        <dgm:presLayoutVars>
          <dgm:bulletEnabled val="1"/>
        </dgm:presLayoutVars>
      </dgm:prSet>
      <dgm:spPr/>
      <dgm:t>
        <a:bodyPr/>
        <a:lstStyle/>
        <a:p>
          <a:endParaRPr lang="en-US"/>
        </a:p>
      </dgm:t>
    </dgm:pt>
    <dgm:pt modelId="{CCF861B1-F1E0-4779-9938-F9C811FD5E90}" type="pres">
      <dgm:prSet presAssocID="{FBDEA861-E551-4FD3-B653-E0145AE7FB62}" presName="compositeSpace" presStyleCnt="0"/>
      <dgm:spPr/>
    </dgm:pt>
    <dgm:pt modelId="{FCA0459A-CAD2-491F-B67D-2AC53607209C}" type="pres">
      <dgm:prSet presAssocID="{FB785681-CC18-4AC6-8C21-87C940412D5B}" presName="composite" presStyleCnt="0"/>
      <dgm:spPr/>
    </dgm:pt>
    <dgm:pt modelId="{33B5C153-1644-4738-969A-5D0563C56B25}" type="pres">
      <dgm:prSet presAssocID="{FB785681-CC18-4AC6-8C21-87C940412D5B}" presName="bgChev" presStyleLbl="node1" presStyleIdx="3" presStyleCnt="4"/>
      <dgm:spPr/>
    </dgm:pt>
    <dgm:pt modelId="{1AA9A5E5-7F41-4A29-96F5-9C8A40CED171}" type="pres">
      <dgm:prSet presAssocID="{FB785681-CC18-4AC6-8C21-87C940412D5B}" presName="txNode" presStyleLbl="fgAcc1" presStyleIdx="3" presStyleCnt="4">
        <dgm:presLayoutVars>
          <dgm:bulletEnabled val="1"/>
        </dgm:presLayoutVars>
      </dgm:prSet>
      <dgm:spPr/>
      <dgm:t>
        <a:bodyPr/>
        <a:lstStyle/>
        <a:p>
          <a:endParaRPr lang="en-US"/>
        </a:p>
      </dgm:t>
    </dgm:pt>
  </dgm:ptLst>
  <dgm:cxnLst>
    <dgm:cxn modelId="{F5A15E82-FAFF-46E0-A389-A3CBF53DF1A5}" type="presOf" srcId="{30F180AE-8118-4FF6-90FF-7FF320690EA4}" destId="{EBC8BD3B-C8EF-4818-967E-9550E3293142}" srcOrd="0" destOrd="0" presId="urn:microsoft.com/office/officeart/2005/8/layout/chevronAccent+Icon"/>
    <dgm:cxn modelId="{CEA994CA-95EE-4702-AF08-FBEAC4E5A87E}" srcId="{30F180AE-8118-4FF6-90FF-7FF320690EA4}" destId="{937317AC-9741-49CD-AE5A-A4C5BCF2D036}" srcOrd="1" destOrd="0" parTransId="{0B98D092-53D9-4298-8C0F-0A0F6838CB1F}" sibTransId="{6F5B67C2-5618-4123-A867-BADACA3D074B}"/>
    <dgm:cxn modelId="{324B9D2A-26F3-4026-80D4-F7161C2C4A18}" type="presOf" srcId="{20FF4DD7-B71E-4DB7-A3EA-B0CA4D6752F5}" destId="{AD23A22C-FC50-44BA-A2C9-12B99010DF4A}" srcOrd="0" destOrd="0" presId="urn:microsoft.com/office/officeart/2005/8/layout/chevronAccent+Icon"/>
    <dgm:cxn modelId="{6BF4AD48-F15C-4953-BCD6-D016A3AAD374}" srcId="{30F180AE-8118-4FF6-90FF-7FF320690EA4}" destId="{20FF4DD7-B71E-4DB7-A3EA-B0CA4D6752F5}" srcOrd="0" destOrd="0" parTransId="{FA5B3115-2AFF-4E64-B0FA-DB3F26ACE4BF}" sibTransId="{66791A14-7B75-43A1-A0ED-9CCF6F261917}"/>
    <dgm:cxn modelId="{7E2436B6-5D16-4A33-9B24-2ECBDE670311}" srcId="{30F180AE-8118-4FF6-90FF-7FF320690EA4}" destId="{2BCB8717-A69E-4542-BC40-FFAD577B012B}" srcOrd="2" destOrd="0" parTransId="{EF6420B6-5269-45C4-AF81-6D521534BAB1}" sibTransId="{FBDEA861-E551-4FD3-B653-E0145AE7FB62}"/>
    <dgm:cxn modelId="{ED788626-9A0C-476A-9369-258445470BC2}" srcId="{30F180AE-8118-4FF6-90FF-7FF320690EA4}" destId="{FB785681-CC18-4AC6-8C21-87C940412D5B}" srcOrd="3" destOrd="0" parTransId="{93859343-75F0-415D-8473-486492510204}" sibTransId="{4250C55C-8B17-4D7F-A57B-9A9FA1B1D773}"/>
    <dgm:cxn modelId="{8858B9BF-79D5-4049-BC60-F58FDDB2A0C3}" type="presOf" srcId="{FB785681-CC18-4AC6-8C21-87C940412D5B}" destId="{1AA9A5E5-7F41-4A29-96F5-9C8A40CED171}" srcOrd="0" destOrd="0" presId="urn:microsoft.com/office/officeart/2005/8/layout/chevronAccent+Icon"/>
    <dgm:cxn modelId="{0D206782-E2CF-4C04-9D66-3D3C98932FFE}" type="presOf" srcId="{937317AC-9741-49CD-AE5A-A4C5BCF2D036}" destId="{7881733D-42BE-4F25-949F-186F8D2A82E7}" srcOrd="0" destOrd="0" presId="urn:microsoft.com/office/officeart/2005/8/layout/chevronAccent+Icon"/>
    <dgm:cxn modelId="{A2EB53D6-931C-4A32-8F97-1427D50F0EB6}" type="presOf" srcId="{2BCB8717-A69E-4542-BC40-FFAD577B012B}" destId="{CB92CB70-AE48-4F12-9CED-F9492BC91983}" srcOrd="0" destOrd="0" presId="urn:microsoft.com/office/officeart/2005/8/layout/chevronAccent+Icon"/>
    <dgm:cxn modelId="{2BF7A67E-9339-4D2D-97B2-4DF406957E55}" type="presParOf" srcId="{EBC8BD3B-C8EF-4818-967E-9550E3293142}" destId="{FD8C77C2-3BE3-4AF8-AF64-9236EB4BFA56}" srcOrd="0" destOrd="0" presId="urn:microsoft.com/office/officeart/2005/8/layout/chevronAccent+Icon"/>
    <dgm:cxn modelId="{ECCDFB40-7F82-473D-ADF0-56165820BCD5}" type="presParOf" srcId="{FD8C77C2-3BE3-4AF8-AF64-9236EB4BFA56}" destId="{4B126277-DD2D-4461-8954-E39AB8AE3A41}" srcOrd="0" destOrd="0" presId="urn:microsoft.com/office/officeart/2005/8/layout/chevronAccent+Icon"/>
    <dgm:cxn modelId="{061F934A-91BA-4AB6-8C8A-3BB1844AD4B1}" type="presParOf" srcId="{FD8C77C2-3BE3-4AF8-AF64-9236EB4BFA56}" destId="{AD23A22C-FC50-44BA-A2C9-12B99010DF4A}" srcOrd="1" destOrd="0" presId="urn:microsoft.com/office/officeart/2005/8/layout/chevronAccent+Icon"/>
    <dgm:cxn modelId="{B9E3FC6C-8D9B-4108-82D4-08C6FEE7600F}" type="presParOf" srcId="{EBC8BD3B-C8EF-4818-967E-9550E3293142}" destId="{EB07C373-0C5A-4602-82C3-48D406A61D33}" srcOrd="1" destOrd="0" presId="urn:microsoft.com/office/officeart/2005/8/layout/chevronAccent+Icon"/>
    <dgm:cxn modelId="{24C43FB2-6FE3-4DC2-8675-EEBDD10C30D4}" type="presParOf" srcId="{EBC8BD3B-C8EF-4818-967E-9550E3293142}" destId="{A496370C-DC4C-4264-A26A-7A84BA6512B3}" srcOrd="2" destOrd="0" presId="urn:microsoft.com/office/officeart/2005/8/layout/chevronAccent+Icon"/>
    <dgm:cxn modelId="{D3346479-CFEB-4A50-8983-12D5B4E37D76}" type="presParOf" srcId="{A496370C-DC4C-4264-A26A-7A84BA6512B3}" destId="{0654C746-0DDA-4321-AC9E-258852042D55}" srcOrd="0" destOrd="0" presId="urn:microsoft.com/office/officeart/2005/8/layout/chevronAccent+Icon"/>
    <dgm:cxn modelId="{E7A3D3F5-024C-4709-8AF7-C1496C1B8A25}" type="presParOf" srcId="{A496370C-DC4C-4264-A26A-7A84BA6512B3}" destId="{7881733D-42BE-4F25-949F-186F8D2A82E7}" srcOrd="1" destOrd="0" presId="urn:microsoft.com/office/officeart/2005/8/layout/chevronAccent+Icon"/>
    <dgm:cxn modelId="{BDFF5020-2277-4DAE-887A-DCF15E383DB4}" type="presParOf" srcId="{EBC8BD3B-C8EF-4818-967E-9550E3293142}" destId="{7266D57F-94E3-4E5A-B2A6-A798CAD1E648}" srcOrd="3" destOrd="0" presId="urn:microsoft.com/office/officeart/2005/8/layout/chevronAccent+Icon"/>
    <dgm:cxn modelId="{7B7B2CF6-56F9-4BA4-B04A-92002F5B3284}" type="presParOf" srcId="{EBC8BD3B-C8EF-4818-967E-9550E3293142}" destId="{2912FC8E-AE81-4A6D-AD38-A3DAC58E7B13}" srcOrd="4" destOrd="0" presId="urn:microsoft.com/office/officeart/2005/8/layout/chevronAccent+Icon"/>
    <dgm:cxn modelId="{93053AF0-051C-4E12-8F0D-4054B111EC3F}" type="presParOf" srcId="{2912FC8E-AE81-4A6D-AD38-A3DAC58E7B13}" destId="{154BB013-C46E-486B-9389-6ADB45EE93A3}" srcOrd="0" destOrd="0" presId="urn:microsoft.com/office/officeart/2005/8/layout/chevronAccent+Icon"/>
    <dgm:cxn modelId="{D292E236-EA56-402D-9961-701D0905B647}" type="presParOf" srcId="{2912FC8E-AE81-4A6D-AD38-A3DAC58E7B13}" destId="{CB92CB70-AE48-4F12-9CED-F9492BC91983}" srcOrd="1" destOrd="0" presId="urn:microsoft.com/office/officeart/2005/8/layout/chevronAccent+Icon"/>
    <dgm:cxn modelId="{6C824AE4-8755-4312-888A-8FF3F67F4CCC}" type="presParOf" srcId="{EBC8BD3B-C8EF-4818-967E-9550E3293142}" destId="{CCF861B1-F1E0-4779-9938-F9C811FD5E90}" srcOrd="5" destOrd="0" presId="urn:microsoft.com/office/officeart/2005/8/layout/chevronAccent+Icon"/>
    <dgm:cxn modelId="{510A301F-0F8F-4DDC-AB5E-587D1614D9D8}" type="presParOf" srcId="{EBC8BD3B-C8EF-4818-967E-9550E3293142}" destId="{FCA0459A-CAD2-491F-B67D-2AC53607209C}" srcOrd="6" destOrd="0" presId="urn:microsoft.com/office/officeart/2005/8/layout/chevronAccent+Icon"/>
    <dgm:cxn modelId="{FEAD83C6-C816-4AF3-9E96-5486775277BB}" type="presParOf" srcId="{FCA0459A-CAD2-491F-B67D-2AC53607209C}" destId="{33B5C153-1644-4738-969A-5D0563C56B25}" srcOrd="0" destOrd="0" presId="urn:microsoft.com/office/officeart/2005/8/layout/chevronAccent+Icon"/>
    <dgm:cxn modelId="{1DCE5584-4963-42B8-81CB-01988D65C977}" type="presParOf" srcId="{FCA0459A-CAD2-491F-B67D-2AC53607209C}" destId="{1AA9A5E5-7F41-4A29-96F5-9C8A40CED171}"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6BFE84-6449-4C2C-B91F-A9794940048C}" type="doc">
      <dgm:prSet loTypeId="urn:microsoft.com/office/officeart/2009/3/layout/HorizontalOrganizationChart" loCatId="hierarchy" qsTypeId="urn:microsoft.com/office/officeart/2005/8/quickstyle/simple1" qsCatId="simple" csTypeId="urn:microsoft.com/office/officeart/2005/8/colors/accent1_1" csCatId="accent1" phldr="1"/>
      <dgm:spPr/>
      <dgm:t>
        <a:bodyPr/>
        <a:lstStyle/>
        <a:p>
          <a:endParaRPr lang="en-US"/>
        </a:p>
      </dgm:t>
    </dgm:pt>
    <dgm:pt modelId="{1D2E0F73-519A-4C33-B7FD-B046866751ED}">
      <dgm:prSet phldrT="[Text]"/>
      <dgm:spPr/>
      <dgm:t>
        <a:bodyPr/>
        <a:lstStyle/>
        <a:p>
          <a:r>
            <a:rPr lang="en-US" dirty="0" smtClean="0"/>
            <a:t>Supervised learning</a:t>
          </a:r>
          <a:endParaRPr lang="en-US" dirty="0"/>
        </a:p>
      </dgm:t>
    </dgm:pt>
    <dgm:pt modelId="{618F626D-2CE9-4B97-82E9-BE5F4C9D0CCF}" type="parTrans" cxnId="{45D1A37A-3E51-4848-9326-50790BBC222E}">
      <dgm:prSet/>
      <dgm:spPr/>
      <dgm:t>
        <a:bodyPr/>
        <a:lstStyle/>
        <a:p>
          <a:endParaRPr lang="en-US"/>
        </a:p>
      </dgm:t>
    </dgm:pt>
    <dgm:pt modelId="{E73613CE-E7A8-43F8-B110-8D2DF44C79C1}" type="sibTrans" cxnId="{45D1A37A-3E51-4848-9326-50790BBC222E}">
      <dgm:prSet/>
      <dgm:spPr/>
      <dgm:t>
        <a:bodyPr/>
        <a:lstStyle/>
        <a:p>
          <a:endParaRPr lang="en-US"/>
        </a:p>
      </dgm:t>
    </dgm:pt>
    <dgm:pt modelId="{BFC41D3C-2108-42ED-9615-A61A31000AAD}" type="asst">
      <dgm:prSet phldrT="[Text]"/>
      <dgm:spPr/>
      <dgm:t>
        <a:bodyPr/>
        <a:lstStyle/>
        <a:p>
          <a:r>
            <a:rPr lang="en-US" dirty="0" smtClean="0"/>
            <a:t>Marked Cases</a:t>
          </a:r>
          <a:endParaRPr lang="en-US" dirty="0"/>
        </a:p>
      </dgm:t>
    </dgm:pt>
    <dgm:pt modelId="{D02EAF29-F5BE-41C5-961C-1E7928EBD2BD}" type="parTrans" cxnId="{C2C3047C-A0B6-4293-8E1B-17FBB464544E}">
      <dgm:prSet/>
      <dgm:spPr/>
      <dgm:t>
        <a:bodyPr/>
        <a:lstStyle/>
        <a:p>
          <a:endParaRPr lang="en-US"/>
        </a:p>
      </dgm:t>
    </dgm:pt>
    <dgm:pt modelId="{4CCB36CD-19DF-423A-8510-FAD2C6196CDC}" type="sibTrans" cxnId="{C2C3047C-A0B6-4293-8E1B-17FBB464544E}">
      <dgm:prSet/>
      <dgm:spPr/>
      <dgm:t>
        <a:bodyPr/>
        <a:lstStyle/>
        <a:p>
          <a:endParaRPr lang="en-US"/>
        </a:p>
      </dgm:t>
    </dgm:pt>
    <dgm:pt modelId="{61FAA4A6-C1B9-45B6-A0C2-3C39F84A3B87}">
      <dgm:prSet phldrT="[Text]"/>
      <dgm:spPr/>
      <dgm:t>
        <a:bodyPr/>
        <a:lstStyle/>
        <a:p>
          <a:r>
            <a:rPr lang="en-US" dirty="0" smtClean="0"/>
            <a:t>Classification</a:t>
          </a:r>
          <a:endParaRPr lang="en-US" dirty="0"/>
        </a:p>
      </dgm:t>
    </dgm:pt>
    <dgm:pt modelId="{ADDF208F-7C6F-4F2E-87AF-9DB82EF2FEC5}" type="parTrans" cxnId="{FCBA47B0-4FFC-4DC9-A23D-80E26A835555}">
      <dgm:prSet/>
      <dgm:spPr/>
      <dgm:t>
        <a:bodyPr/>
        <a:lstStyle/>
        <a:p>
          <a:endParaRPr lang="en-US"/>
        </a:p>
      </dgm:t>
    </dgm:pt>
    <dgm:pt modelId="{31EB41F5-89B9-4AA3-92EB-7F8229C0D6E9}" type="sibTrans" cxnId="{FCBA47B0-4FFC-4DC9-A23D-80E26A835555}">
      <dgm:prSet/>
      <dgm:spPr/>
      <dgm:t>
        <a:bodyPr/>
        <a:lstStyle/>
        <a:p>
          <a:endParaRPr lang="en-US"/>
        </a:p>
      </dgm:t>
    </dgm:pt>
    <dgm:pt modelId="{698ECB9E-DDD5-4CD0-B536-47652FD90EAF}">
      <dgm:prSet phldrT="[Text]"/>
      <dgm:spPr/>
      <dgm:t>
        <a:bodyPr/>
        <a:lstStyle/>
        <a:p>
          <a:r>
            <a:rPr lang="en-US" dirty="0" smtClean="0"/>
            <a:t>Regression</a:t>
          </a:r>
          <a:endParaRPr lang="en-US" dirty="0"/>
        </a:p>
      </dgm:t>
    </dgm:pt>
    <dgm:pt modelId="{6B3626FC-1BB1-4D4F-865A-B237D80A720B}" type="parTrans" cxnId="{6448F3EF-A01D-4859-AA35-9D1F2C703D2A}">
      <dgm:prSet/>
      <dgm:spPr/>
      <dgm:t>
        <a:bodyPr/>
        <a:lstStyle/>
        <a:p>
          <a:endParaRPr lang="en-US"/>
        </a:p>
      </dgm:t>
    </dgm:pt>
    <dgm:pt modelId="{6962CA7D-4729-4B34-B652-D07F2D6AA97E}" type="sibTrans" cxnId="{6448F3EF-A01D-4859-AA35-9D1F2C703D2A}">
      <dgm:prSet/>
      <dgm:spPr/>
      <dgm:t>
        <a:bodyPr/>
        <a:lstStyle/>
        <a:p>
          <a:endParaRPr lang="en-US"/>
        </a:p>
      </dgm:t>
    </dgm:pt>
    <dgm:pt modelId="{ECD909F6-1522-4B2B-82D9-8D48714493C1}" type="pres">
      <dgm:prSet presAssocID="{536BFE84-6449-4C2C-B91F-A9794940048C}" presName="hierChild1" presStyleCnt="0">
        <dgm:presLayoutVars>
          <dgm:orgChart val="1"/>
          <dgm:chPref val="1"/>
          <dgm:dir/>
          <dgm:animOne val="branch"/>
          <dgm:animLvl val="lvl"/>
          <dgm:resizeHandles/>
        </dgm:presLayoutVars>
      </dgm:prSet>
      <dgm:spPr/>
      <dgm:t>
        <a:bodyPr/>
        <a:lstStyle/>
        <a:p>
          <a:endParaRPr lang="en-US"/>
        </a:p>
      </dgm:t>
    </dgm:pt>
    <dgm:pt modelId="{00EE63E8-5AFF-45FA-AF51-A434BF0F17D7}" type="pres">
      <dgm:prSet presAssocID="{1D2E0F73-519A-4C33-B7FD-B046866751ED}" presName="hierRoot1" presStyleCnt="0">
        <dgm:presLayoutVars>
          <dgm:hierBranch val="init"/>
        </dgm:presLayoutVars>
      </dgm:prSet>
      <dgm:spPr/>
    </dgm:pt>
    <dgm:pt modelId="{4635DEA1-111B-4F74-B0E7-075E4956D041}" type="pres">
      <dgm:prSet presAssocID="{1D2E0F73-519A-4C33-B7FD-B046866751ED}" presName="rootComposite1" presStyleCnt="0"/>
      <dgm:spPr/>
    </dgm:pt>
    <dgm:pt modelId="{69EB8D67-DD5B-4B53-A28D-7B59B2E2BE82}" type="pres">
      <dgm:prSet presAssocID="{1D2E0F73-519A-4C33-B7FD-B046866751ED}" presName="rootText1" presStyleLbl="node0" presStyleIdx="0" presStyleCnt="1">
        <dgm:presLayoutVars>
          <dgm:chPref val="3"/>
        </dgm:presLayoutVars>
      </dgm:prSet>
      <dgm:spPr/>
      <dgm:t>
        <a:bodyPr/>
        <a:lstStyle/>
        <a:p>
          <a:endParaRPr lang="en-US"/>
        </a:p>
      </dgm:t>
    </dgm:pt>
    <dgm:pt modelId="{B5D25482-39C0-447D-907C-26E64E22F8A2}" type="pres">
      <dgm:prSet presAssocID="{1D2E0F73-519A-4C33-B7FD-B046866751ED}" presName="rootConnector1" presStyleLbl="node1" presStyleIdx="0" presStyleCnt="0"/>
      <dgm:spPr/>
      <dgm:t>
        <a:bodyPr/>
        <a:lstStyle/>
        <a:p>
          <a:endParaRPr lang="en-US"/>
        </a:p>
      </dgm:t>
    </dgm:pt>
    <dgm:pt modelId="{D54B88DA-2BF8-4615-B546-AFFF959BB0BB}" type="pres">
      <dgm:prSet presAssocID="{1D2E0F73-519A-4C33-B7FD-B046866751ED}" presName="hierChild2" presStyleCnt="0"/>
      <dgm:spPr/>
    </dgm:pt>
    <dgm:pt modelId="{1ADEBC13-25F8-4D67-A1F3-0511800530B5}" type="pres">
      <dgm:prSet presAssocID="{ADDF208F-7C6F-4F2E-87AF-9DB82EF2FEC5}" presName="Name64" presStyleLbl="parChTrans1D2" presStyleIdx="0" presStyleCnt="3"/>
      <dgm:spPr/>
      <dgm:t>
        <a:bodyPr/>
        <a:lstStyle/>
        <a:p>
          <a:endParaRPr lang="en-US"/>
        </a:p>
      </dgm:t>
    </dgm:pt>
    <dgm:pt modelId="{21AE45E8-0B55-40CE-9CA4-41183AE10DE8}" type="pres">
      <dgm:prSet presAssocID="{61FAA4A6-C1B9-45B6-A0C2-3C39F84A3B87}" presName="hierRoot2" presStyleCnt="0">
        <dgm:presLayoutVars>
          <dgm:hierBranch val="init"/>
        </dgm:presLayoutVars>
      </dgm:prSet>
      <dgm:spPr/>
    </dgm:pt>
    <dgm:pt modelId="{F73B803F-38CE-44EF-91E0-AB03E6159693}" type="pres">
      <dgm:prSet presAssocID="{61FAA4A6-C1B9-45B6-A0C2-3C39F84A3B87}" presName="rootComposite" presStyleCnt="0"/>
      <dgm:spPr/>
    </dgm:pt>
    <dgm:pt modelId="{75B58EBD-39F7-483A-A765-CC4A7C569700}" type="pres">
      <dgm:prSet presAssocID="{61FAA4A6-C1B9-45B6-A0C2-3C39F84A3B87}" presName="rootText" presStyleLbl="node2" presStyleIdx="0" presStyleCnt="2">
        <dgm:presLayoutVars>
          <dgm:chPref val="3"/>
        </dgm:presLayoutVars>
      </dgm:prSet>
      <dgm:spPr/>
      <dgm:t>
        <a:bodyPr/>
        <a:lstStyle/>
        <a:p>
          <a:endParaRPr lang="en-US"/>
        </a:p>
      </dgm:t>
    </dgm:pt>
    <dgm:pt modelId="{135AFE57-3B5F-4F8D-BA5F-633B04563A63}" type="pres">
      <dgm:prSet presAssocID="{61FAA4A6-C1B9-45B6-A0C2-3C39F84A3B87}" presName="rootConnector" presStyleLbl="node2" presStyleIdx="0" presStyleCnt="2"/>
      <dgm:spPr/>
      <dgm:t>
        <a:bodyPr/>
        <a:lstStyle/>
        <a:p>
          <a:endParaRPr lang="en-US"/>
        </a:p>
      </dgm:t>
    </dgm:pt>
    <dgm:pt modelId="{84034BC4-E5E3-41B8-9DEC-D61B4AEC6346}" type="pres">
      <dgm:prSet presAssocID="{61FAA4A6-C1B9-45B6-A0C2-3C39F84A3B87}" presName="hierChild4" presStyleCnt="0"/>
      <dgm:spPr/>
    </dgm:pt>
    <dgm:pt modelId="{446D24EC-6097-4EFE-9625-37DB6DCFA152}" type="pres">
      <dgm:prSet presAssocID="{61FAA4A6-C1B9-45B6-A0C2-3C39F84A3B87}" presName="hierChild5" presStyleCnt="0"/>
      <dgm:spPr/>
    </dgm:pt>
    <dgm:pt modelId="{C7016C2E-3CE8-4A5A-ADEC-B9170BE3651C}" type="pres">
      <dgm:prSet presAssocID="{6B3626FC-1BB1-4D4F-865A-B237D80A720B}" presName="Name64" presStyleLbl="parChTrans1D2" presStyleIdx="1" presStyleCnt="3"/>
      <dgm:spPr/>
      <dgm:t>
        <a:bodyPr/>
        <a:lstStyle/>
        <a:p>
          <a:endParaRPr lang="en-US"/>
        </a:p>
      </dgm:t>
    </dgm:pt>
    <dgm:pt modelId="{09E1FDD9-C812-40E5-AB5D-DCCF04A6811B}" type="pres">
      <dgm:prSet presAssocID="{698ECB9E-DDD5-4CD0-B536-47652FD90EAF}" presName="hierRoot2" presStyleCnt="0">
        <dgm:presLayoutVars>
          <dgm:hierBranch val="init"/>
        </dgm:presLayoutVars>
      </dgm:prSet>
      <dgm:spPr/>
    </dgm:pt>
    <dgm:pt modelId="{4C0D1BBD-BC1B-43F6-B379-966BA2853E77}" type="pres">
      <dgm:prSet presAssocID="{698ECB9E-DDD5-4CD0-B536-47652FD90EAF}" presName="rootComposite" presStyleCnt="0"/>
      <dgm:spPr/>
    </dgm:pt>
    <dgm:pt modelId="{A0869625-33B2-4FF3-A6E7-EA921B916644}" type="pres">
      <dgm:prSet presAssocID="{698ECB9E-DDD5-4CD0-B536-47652FD90EAF}" presName="rootText" presStyleLbl="node2" presStyleIdx="1" presStyleCnt="2">
        <dgm:presLayoutVars>
          <dgm:chPref val="3"/>
        </dgm:presLayoutVars>
      </dgm:prSet>
      <dgm:spPr/>
      <dgm:t>
        <a:bodyPr/>
        <a:lstStyle/>
        <a:p>
          <a:endParaRPr lang="en-US"/>
        </a:p>
      </dgm:t>
    </dgm:pt>
    <dgm:pt modelId="{462033CE-8098-41B8-AD07-78DDEEF47BB9}" type="pres">
      <dgm:prSet presAssocID="{698ECB9E-DDD5-4CD0-B536-47652FD90EAF}" presName="rootConnector" presStyleLbl="node2" presStyleIdx="1" presStyleCnt="2"/>
      <dgm:spPr/>
      <dgm:t>
        <a:bodyPr/>
        <a:lstStyle/>
        <a:p>
          <a:endParaRPr lang="en-US"/>
        </a:p>
      </dgm:t>
    </dgm:pt>
    <dgm:pt modelId="{820A4268-5A6A-44B1-A555-D89E0281D192}" type="pres">
      <dgm:prSet presAssocID="{698ECB9E-DDD5-4CD0-B536-47652FD90EAF}" presName="hierChild4" presStyleCnt="0"/>
      <dgm:spPr/>
    </dgm:pt>
    <dgm:pt modelId="{699DBE16-A604-488F-B0BA-0164C635EBD2}" type="pres">
      <dgm:prSet presAssocID="{698ECB9E-DDD5-4CD0-B536-47652FD90EAF}" presName="hierChild5" presStyleCnt="0"/>
      <dgm:spPr/>
    </dgm:pt>
    <dgm:pt modelId="{0C60B3E4-FFC2-46D8-A68A-071DE0E84963}" type="pres">
      <dgm:prSet presAssocID="{1D2E0F73-519A-4C33-B7FD-B046866751ED}" presName="hierChild3" presStyleCnt="0"/>
      <dgm:spPr/>
    </dgm:pt>
    <dgm:pt modelId="{BEBBF0BA-B99E-487D-9CD8-56EE5DF724B2}" type="pres">
      <dgm:prSet presAssocID="{D02EAF29-F5BE-41C5-961C-1E7928EBD2BD}" presName="Name115" presStyleLbl="parChTrans1D2" presStyleIdx="2" presStyleCnt="3"/>
      <dgm:spPr/>
      <dgm:t>
        <a:bodyPr/>
        <a:lstStyle/>
        <a:p>
          <a:endParaRPr lang="en-US"/>
        </a:p>
      </dgm:t>
    </dgm:pt>
    <dgm:pt modelId="{18BC5693-3794-4608-849F-9402EDB2BC0E}" type="pres">
      <dgm:prSet presAssocID="{BFC41D3C-2108-42ED-9615-A61A31000AAD}" presName="hierRoot3" presStyleCnt="0">
        <dgm:presLayoutVars>
          <dgm:hierBranch val="init"/>
        </dgm:presLayoutVars>
      </dgm:prSet>
      <dgm:spPr/>
    </dgm:pt>
    <dgm:pt modelId="{7F2D0C6A-16BF-4CBC-9DA0-1F21C1C28A37}" type="pres">
      <dgm:prSet presAssocID="{BFC41D3C-2108-42ED-9615-A61A31000AAD}" presName="rootComposite3" presStyleCnt="0"/>
      <dgm:spPr/>
    </dgm:pt>
    <dgm:pt modelId="{4B81BE8B-0BD2-4764-9B5F-1BF696B5DBEE}" type="pres">
      <dgm:prSet presAssocID="{BFC41D3C-2108-42ED-9615-A61A31000AAD}" presName="rootText3" presStyleLbl="asst1" presStyleIdx="0" presStyleCnt="1">
        <dgm:presLayoutVars>
          <dgm:chPref val="3"/>
        </dgm:presLayoutVars>
      </dgm:prSet>
      <dgm:spPr/>
      <dgm:t>
        <a:bodyPr/>
        <a:lstStyle/>
        <a:p>
          <a:endParaRPr lang="en-US"/>
        </a:p>
      </dgm:t>
    </dgm:pt>
    <dgm:pt modelId="{BB118E19-C078-4BA2-BE7E-2A52C226ADEE}" type="pres">
      <dgm:prSet presAssocID="{BFC41D3C-2108-42ED-9615-A61A31000AAD}" presName="rootConnector3" presStyleLbl="asst1" presStyleIdx="0" presStyleCnt="1"/>
      <dgm:spPr/>
      <dgm:t>
        <a:bodyPr/>
        <a:lstStyle/>
        <a:p>
          <a:endParaRPr lang="en-US"/>
        </a:p>
      </dgm:t>
    </dgm:pt>
    <dgm:pt modelId="{02E1796A-CEB1-42AD-B45F-1A5ACC633D88}" type="pres">
      <dgm:prSet presAssocID="{BFC41D3C-2108-42ED-9615-A61A31000AAD}" presName="hierChild6" presStyleCnt="0"/>
      <dgm:spPr/>
    </dgm:pt>
    <dgm:pt modelId="{91CBC864-9C08-40F8-BA73-58153D60E7A0}" type="pres">
      <dgm:prSet presAssocID="{BFC41D3C-2108-42ED-9615-A61A31000AAD}" presName="hierChild7" presStyleCnt="0"/>
      <dgm:spPr/>
    </dgm:pt>
  </dgm:ptLst>
  <dgm:cxnLst>
    <dgm:cxn modelId="{AC2F4D64-4E6A-40C0-8658-61C7C1729FF4}" type="presOf" srcId="{698ECB9E-DDD5-4CD0-B536-47652FD90EAF}" destId="{A0869625-33B2-4FF3-A6E7-EA921B916644}" srcOrd="0" destOrd="0" presId="urn:microsoft.com/office/officeart/2009/3/layout/HorizontalOrganizationChart"/>
    <dgm:cxn modelId="{5DEFDB3E-401D-4D63-8942-942AF1F6190E}" type="presOf" srcId="{61FAA4A6-C1B9-45B6-A0C2-3C39F84A3B87}" destId="{75B58EBD-39F7-483A-A765-CC4A7C569700}" srcOrd="0" destOrd="0" presId="urn:microsoft.com/office/officeart/2009/3/layout/HorizontalOrganizationChart"/>
    <dgm:cxn modelId="{FCBA47B0-4FFC-4DC9-A23D-80E26A835555}" srcId="{1D2E0F73-519A-4C33-B7FD-B046866751ED}" destId="{61FAA4A6-C1B9-45B6-A0C2-3C39F84A3B87}" srcOrd="1" destOrd="0" parTransId="{ADDF208F-7C6F-4F2E-87AF-9DB82EF2FEC5}" sibTransId="{31EB41F5-89B9-4AA3-92EB-7F8229C0D6E9}"/>
    <dgm:cxn modelId="{8A670C29-847F-4D78-98A0-FBBACCC09054}" type="presOf" srcId="{BFC41D3C-2108-42ED-9615-A61A31000AAD}" destId="{BB118E19-C078-4BA2-BE7E-2A52C226ADEE}" srcOrd="1" destOrd="0" presId="urn:microsoft.com/office/officeart/2009/3/layout/HorizontalOrganizationChart"/>
    <dgm:cxn modelId="{6448F3EF-A01D-4859-AA35-9D1F2C703D2A}" srcId="{1D2E0F73-519A-4C33-B7FD-B046866751ED}" destId="{698ECB9E-DDD5-4CD0-B536-47652FD90EAF}" srcOrd="2" destOrd="0" parTransId="{6B3626FC-1BB1-4D4F-865A-B237D80A720B}" sibTransId="{6962CA7D-4729-4B34-B652-D07F2D6AA97E}"/>
    <dgm:cxn modelId="{45CB2BE6-342A-437E-ACFB-9257D9955E60}" type="presOf" srcId="{1D2E0F73-519A-4C33-B7FD-B046866751ED}" destId="{69EB8D67-DD5B-4B53-A28D-7B59B2E2BE82}" srcOrd="0" destOrd="0" presId="urn:microsoft.com/office/officeart/2009/3/layout/HorizontalOrganizationChart"/>
    <dgm:cxn modelId="{4EC871C6-0252-48B5-958C-6B9512C4CF2C}" type="presOf" srcId="{6B3626FC-1BB1-4D4F-865A-B237D80A720B}" destId="{C7016C2E-3CE8-4A5A-ADEC-B9170BE3651C}" srcOrd="0" destOrd="0" presId="urn:microsoft.com/office/officeart/2009/3/layout/HorizontalOrganizationChart"/>
    <dgm:cxn modelId="{41D2ECD7-CB81-4F95-BBE1-DCB88D616C4F}" type="presOf" srcId="{D02EAF29-F5BE-41C5-961C-1E7928EBD2BD}" destId="{BEBBF0BA-B99E-487D-9CD8-56EE5DF724B2}" srcOrd="0" destOrd="0" presId="urn:microsoft.com/office/officeart/2009/3/layout/HorizontalOrganizationChart"/>
    <dgm:cxn modelId="{82D1354F-4D08-43DC-9348-C9C1E0715192}" type="presOf" srcId="{61FAA4A6-C1B9-45B6-A0C2-3C39F84A3B87}" destId="{135AFE57-3B5F-4F8D-BA5F-633B04563A63}" srcOrd="1" destOrd="0" presId="urn:microsoft.com/office/officeart/2009/3/layout/HorizontalOrganizationChart"/>
    <dgm:cxn modelId="{2D3E6859-5C34-43C4-95D9-5BCFE20585FC}" type="presOf" srcId="{1D2E0F73-519A-4C33-B7FD-B046866751ED}" destId="{B5D25482-39C0-447D-907C-26E64E22F8A2}" srcOrd="1" destOrd="0" presId="urn:microsoft.com/office/officeart/2009/3/layout/HorizontalOrganizationChart"/>
    <dgm:cxn modelId="{639CAFCB-2E49-4EFE-8780-7086CACE8C22}" type="presOf" srcId="{ADDF208F-7C6F-4F2E-87AF-9DB82EF2FEC5}" destId="{1ADEBC13-25F8-4D67-A1F3-0511800530B5}" srcOrd="0" destOrd="0" presId="urn:microsoft.com/office/officeart/2009/3/layout/HorizontalOrganizationChart"/>
    <dgm:cxn modelId="{C6B3DA03-D4E4-49A4-AF0C-E4A9707FF490}" type="presOf" srcId="{698ECB9E-DDD5-4CD0-B536-47652FD90EAF}" destId="{462033CE-8098-41B8-AD07-78DDEEF47BB9}" srcOrd="1" destOrd="0" presId="urn:microsoft.com/office/officeart/2009/3/layout/HorizontalOrganizationChart"/>
    <dgm:cxn modelId="{C2C3047C-A0B6-4293-8E1B-17FBB464544E}" srcId="{1D2E0F73-519A-4C33-B7FD-B046866751ED}" destId="{BFC41D3C-2108-42ED-9615-A61A31000AAD}" srcOrd="0" destOrd="0" parTransId="{D02EAF29-F5BE-41C5-961C-1E7928EBD2BD}" sibTransId="{4CCB36CD-19DF-423A-8510-FAD2C6196CDC}"/>
    <dgm:cxn modelId="{468B1451-9337-474B-A3F5-58176830E655}" type="presOf" srcId="{BFC41D3C-2108-42ED-9615-A61A31000AAD}" destId="{4B81BE8B-0BD2-4764-9B5F-1BF696B5DBEE}" srcOrd="0" destOrd="0" presId="urn:microsoft.com/office/officeart/2009/3/layout/HorizontalOrganizationChart"/>
    <dgm:cxn modelId="{45D1A37A-3E51-4848-9326-50790BBC222E}" srcId="{536BFE84-6449-4C2C-B91F-A9794940048C}" destId="{1D2E0F73-519A-4C33-B7FD-B046866751ED}" srcOrd="0" destOrd="0" parTransId="{618F626D-2CE9-4B97-82E9-BE5F4C9D0CCF}" sibTransId="{E73613CE-E7A8-43F8-B110-8D2DF44C79C1}"/>
    <dgm:cxn modelId="{34DBB8F8-C82D-46A7-8D0B-06003AC6CAC3}" type="presOf" srcId="{536BFE84-6449-4C2C-B91F-A9794940048C}" destId="{ECD909F6-1522-4B2B-82D9-8D48714493C1}" srcOrd="0" destOrd="0" presId="urn:microsoft.com/office/officeart/2009/3/layout/HorizontalOrganizationChart"/>
    <dgm:cxn modelId="{53C95CC8-AA9B-46A4-8BFA-58A5E3649517}" type="presParOf" srcId="{ECD909F6-1522-4B2B-82D9-8D48714493C1}" destId="{00EE63E8-5AFF-45FA-AF51-A434BF0F17D7}" srcOrd="0" destOrd="0" presId="urn:microsoft.com/office/officeart/2009/3/layout/HorizontalOrganizationChart"/>
    <dgm:cxn modelId="{36464819-01E9-488E-B00F-6EA2443FC466}" type="presParOf" srcId="{00EE63E8-5AFF-45FA-AF51-A434BF0F17D7}" destId="{4635DEA1-111B-4F74-B0E7-075E4956D041}" srcOrd="0" destOrd="0" presId="urn:microsoft.com/office/officeart/2009/3/layout/HorizontalOrganizationChart"/>
    <dgm:cxn modelId="{9F37FA80-C8B4-436A-A3BD-158021ACE052}" type="presParOf" srcId="{4635DEA1-111B-4F74-B0E7-075E4956D041}" destId="{69EB8D67-DD5B-4B53-A28D-7B59B2E2BE82}" srcOrd="0" destOrd="0" presId="urn:microsoft.com/office/officeart/2009/3/layout/HorizontalOrganizationChart"/>
    <dgm:cxn modelId="{6E843276-F149-4C7D-8DF3-E8AFB499F1F5}" type="presParOf" srcId="{4635DEA1-111B-4F74-B0E7-075E4956D041}" destId="{B5D25482-39C0-447D-907C-26E64E22F8A2}" srcOrd="1" destOrd="0" presId="urn:microsoft.com/office/officeart/2009/3/layout/HorizontalOrganizationChart"/>
    <dgm:cxn modelId="{1449FFDE-1EFD-47F6-BC9B-12A4D8C40C14}" type="presParOf" srcId="{00EE63E8-5AFF-45FA-AF51-A434BF0F17D7}" destId="{D54B88DA-2BF8-4615-B546-AFFF959BB0BB}" srcOrd="1" destOrd="0" presId="urn:microsoft.com/office/officeart/2009/3/layout/HorizontalOrganizationChart"/>
    <dgm:cxn modelId="{A69008DB-5DDE-4196-B186-BBE608C5ADF0}" type="presParOf" srcId="{D54B88DA-2BF8-4615-B546-AFFF959BB0BB}" destId="{1ADEBC13-25F8-4D67-A1F3-0511800530B5}" srcOrd="0" destOrd="0" presId="urn:microsoft.com/office/officeart/2009/3/layout/HorizontalOrganizationChart"/>
    <dgm:cxn modelId="{B6EFD165-37D9-4D6C-AE46-CBEFF2DF8CBF}" type="presParOf" srcId="{D54B88DA-2BF8-4615-B546-AFFF959BB0BB}" destId="{21AE45E8-0B55-40CE-9CA4-41183AE10DE8}" srcOrd="1" destOrd="0" presId="urn:microsoft.com/office/officeart/2009/3/layout/HorizontalOrganizationChart"/>
    <dgm:cxn modelId="{4A5040A8-EC29-45BC-B5CB-EDEABCF01460}" type="presParOf" srcId="{21AE45E8-0B55-40CE-9CA4-41183AE10DE8}" destId="{F73B803F-38CE-44EF-91E0-AB03E6159693}" srcOrd="0" destOrd="0" presId="urn:microsoft.com/office/officeart/2009/3/layout/HorizontalOrganizationChart"/>
    <dgm:cxn modelId="{D49DFD74-441B-46A9-8098-424CA978B634}" type="presParOf" srcId="{F73B803F-38CE-44EF-91E0-AB03E6159693}" destId="{75B58EBD-39F7-483A-A765-CC4A7C569700}" srcOrd="0" destOrd="0" presId="urn:microsoft.com/office/officeart/2009/3/layout/HorizontalOrganizationChart"/>
    <dgm:cxn modelId="{EB516576-D31D-4149-B1FA-8B14FB02BD6A}" type="presParOf" srcId="{F73B803F-38CE-44EF-91E0-AB03E6159693}" destId="{135AFE57-3B5F-4F8D-BA5F-633B04563A63}" srcOrd="1" destOrd="0" presId="urn:microsoft.com/office/officeart/2009/3/layout/HorizontalOrganizationChart"/>
    <dgm:cxn modelId="{094D343A-2169-4772-B061-E9CBE4931BC3}" type="presParOf" srcId="{21AE45E8-0B55-40CE-9CA4-41183AE10DE8}" destId="{84034BC4-E5E3-41B8-9DEC-D61B4AEC6346}" srcOrd="1" destOrd="0" presId="urn:microsoft.com/office/officeart/2009/3/layout/HorizontalOrganizationChart"/>
    <dgm:cxn modelId="{FC9BB57E-C64A-43B7-B8F3-09150D735278}" type="presParOf" srcId="{21AE45E8-0B55-40CE-9CA4-41183AE10DE8}" destId="{446D24EC-6097-4EFE-9625-37DB6DCFA152}" srcOrd="2" destOrd="0" presId="urn:microsoft.com/office/officeart/2009/3/layout/HorizontalOrganizationChart"/>
    <dgm:cxn modelId="{ADB76689-3742-4BE1-BEDE-18F347AA8160}" type="presParOf" srcId="{D54B88DA-2BF8-4615-B546-AFFF959BB0BB}" destId="{C7016C2E-3CE8-4A5A-ADEC-B9170BE3651C}" srcOrd="2" destOrd="0" presId="urn:microsoft.com/office/officeart/2009/3/layout/HorizontalOrganizationChart"/>
    <dgm:cxn modelId="{8C3ED1A5-8D81-4639-9656-71D10C81915F}" type="presParOf" srcId="{D54B88DA-2BF8-4615-B546-AFFF959BB0BB}" destId="{09E1FDD9-C812-40E5-AB5D-DCCF04A6811B}" srcOrd="3" destOrd="0" presId="urn:microsoft.com/office/officeart/2009/3/layout/HorizontalOrganizationChart"/>
    <dgm:cxn modelId="{4D9B78C1-E3AE-44A8-8814-DF947A001448}" type="presParOf" srcId="{09E1FDD9-C812-40E5-AB5D-DCCF04A6811B}" destId="{4C0D1BBD-BC1B-43F6-B379-966BA2853E77}" srcOrd="0" destOrd="0" presId="urn:microsoft.com/office/officeart/2009/3/layout/HorizontalOrganizationChart"/>
    <dgm:cxn modelId="{39257AA3-6F48-4DDA-A49C-3C4AD716DA44}" type="presParOf" srcId="{4C0D1BBD-BC1B-43F6-B379-966BA2853E77}" destId="{A0869625-33B2-4FF3-A6E7-EA921B916644}" srcOrd="0" destOrd="0" presId="urn:microsoft.com/office/officeart/2009/3/layout/HorizontalOrganizationChart"/>
    <dgm:cxn modelId="{4823595A-DFD5-4E0D-A685-E9D03DF08AA8}" type="presParOf" srcId="{4C0D1BBD-BC1B-43F6-B379-966BA2853E77}" destId="{462033CE-8098-41B8-AD07-78DDEEF47BB9}" srcOrd="1" destOrd="0" presId="urn:microsoft.com/office/officeart/2009/3/layout/HorizontalOrganizationChart"/>
    <dgm:cxn modelId="{4525A5C1-D695-4AB8-BD88-95D483CEDB6D}" type="presParOf" srcId="{09E1FDD9-C812-40E5-AB5D-DCCF04A6811B}" destId="{820A4268-5A6A-44B1-A555-D89E0281D192}" srcOrd="1" destOrd="0" presId="urn:microsoft.com/office/officeart/2009/3/layout/HorizontalOrganizationChart"/>
    <dgm:cxn modelId="{9FA47B35-DC71-4762-8546-118208342B9A}" type="presParOf" srcId="{09E1FDD9-C812-40E5-AB5D-DCCF04A6811B}" destId="{699DBE16-A604-488F-B0BA-0164C635EBD2}" srcOrd="2" destOrd="0" presId="urn:microsoft.com/office/officeart/2009/3/layout/HorizontalOrganizationChart"/>
    <dgm:cxn modelId="{7D19598F-3DA9-4B11-A953-658C7ABF8FE7}" type="presParOf" srcId="{00EE63E8-5AFF-45FA-AF51-A434BF0F17D7}" destId="{0C60B3E4-FFC2-46D8-A68A-071DE0E84963}" srcOrd="2" destOrd="0" presId="urn:microsoft.com/office/officeart/2009/3/layout/HorizontalOrganizationChart"/>
    <dgm:cxn modelId="{18C4C9FA-F67B-4AB9-A501-EB863E2BF22C}" type="presParOf" srcId="{0C60B3E4-FFC2-46D8-A68A-071DE0E84963}" destId="{BEBBF0BA-B99E-487D-9CD8-56EE5DF724B2}" srcOrd="0" destOrd="0" presId="urn:microsoft.com/office/officeart/2009/3/layout/HorizontalOrganizationChart"/>
    <dgm:cxn modelId="{0A51EB40-B4ED-4A63-AC95-38A28A28AD98}" type="presParOf" srcId="{0C60B3E4-FFC2-46D8-A68A-071DE0E84963}" destId="{18BC5693-3794-4608-849F-9402EDB2BC0E}" srcOrd="1" destOrd="0" presId="urn:microsoft.com/office/officeart/2009/3/layout/HorizontalOrganizationChart"/>
    <dgm:cxn modelId="{F3CAE040-349E-4330-801F-208B0A247360}" type="presParOf" srcId="{18BC5693-3794-4608-849F-9402EDB2BC0E}" destId="{7F2D0C6A-16BF-4CBC-9DA0-1F21C1C28A37}" srcOrd="0" destOrd="0" presId="urn:microsoft.com/office/officeart/2009/3/layout/HorizontalOrganizationChart"/>
    <dgm:cxn modelId="{1310FAA6-E66B-43ED-8076-BE38C2E41D6C}" type="presParOf" srcId="{7F2D0C6A-16BF-4CBC-9DA0-1F21C1C28A37}" destId="{4B81BE8B-0BD2-4764-9B5F-1BF696B5DBEE}" srcOrd="0" destOrd="0" presId="urn:microsoft.com/office/officeart/2009/3/layout/HorizontalOrganizationChart"/>
    <dgm:cxn modelId="{400F7B8B-57BF-4F33-8F7C-FE10D4F6A7A5}" type="presParOf" srcId="{7F2D0C6A-16BF-4CBC-9DA0-1F21C1C28A37}" destId="{BB118E19-C078-4BA2-BE7E-2A52C226ADEE}" srcOrd="1" destOrd="0" presId="urn:microsoft.com/office/officeart/2009/3/layout/HorizontalOrganizationChart"/>
    <dgm:cxn modelId="{53C4CCD0-FF44-4869-9E8D-A408BC5D8141}" type="presParOf" srcId="{18BC5693-3794-4608-849F-9402EDB2BC0E}" destId="{02E1796A-CEB1-42AD-B45F-1A5ACC633D88}" srcOrd="1" destOrd="0" presId="urn:microsoft.com/office/officeart/2009/3/layout/HorizontalOrganizationChart"/>
    <dgm:cxn modelId="{488A77B0-7F12-439C-90A1-3EDCD2BA457C}" type="presParOf" srcId="{18BC5693-3794-4608-849F-9402EDB2BC0E}" destId="{91CBC864-9C08-40F8-BA73-58153D60E7A0}"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26277-DD2D-4461-8954-E39AB8AE3A41}">
      <dsp:nvSpPr>
        <dsp:cNvPr id="0" name=""/>
        <dsp:cNvSpPr/>
      </dsp:nvSpPr>
      <dsp:spPr>
        <a:xfrm>
          <a:off x="5217" y="470772"/>
          <a:ext cx="2455604" cy="947863"/>
        </a:xfrm>
        <a:prstGeom prst="chevron">
          <a:avLst>
            <a:gd name="adj" fmla="val 4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23A22C-FC50-44BA-A2C9-12B99010DF4A}">
      <dsp:nvSpPr>
        <dsp:cNvPr id="0" name=""/>
        <dsp:cNvSpPr/>
      </dsp:nvSpPr>
      <dsp:spPr>
        <a:xfrm>
          <a:off x="660045" y="707738"/>
          <a:ext cx="2073621" cy="947863"/>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Data Model</a:t>
          </a:r>
          <a:endParaRPr lang="en-US" sz="2400" kern="1200" dirty="0"/>
        </a:p>
      </dsp:txBody>
      <dsp:txXfrm>
        <a:off x="687807" y="735500"/>
        <a:ext cx="2018097" cy="892339"/>
      </dsp:txXfrm>
    </dsp:sp>
    <dsp:sp modelId="{0654C746-0DDA-4321-AC9E-258852042D55}">
      <dsp:nvSpPr>
        <dsp:cNvPr id="0" name=""/>
        <dsp:cNvSpPr/>
      </dsp:nvSpPr>
      <dsp:spPr>
        <a:xfrm>
          <a:off x="2810063" y="470772"/>
          <a:ext cx="2455604" cy="947863"/>
        </a:xfrm>
        <a:prstGeom prst="chevron">
          <a:avLst>
            <a:gd name="adj" fmla="val 40000"/>
          </a:avLst>
        </a:prstGeom>
        <a:solidFill>
          <a:schemeClr val="accent1">
            <a:shade val="80000"/>
            <a:hueOff val="-274272"/>
            <a:satOff val="-29305"/>
            <a:lumOff val="144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81733D-42BE-4F25-949F-186F8D2A82E7}">
      <dsp:nvSpPr>
        <dsp:cNvPr id="0" name=""/>
        <dsp:cNvSpPr/>
      </dsp:nvSpPr>
      <dsp:spPr>
        <a:xfrm>
          <a:off x="3464891" y="707738"/>
          <a:ext cx="2073621" cy="947863"/>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274272"/>
              <a:satOff val="-29305"/>
              <a:lumOff val="144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Training</a:t>
          </a:r>
          <a:endParaRPr lang="en-US" sz="2400" kern="1200" dirty="0"/>
        </a:p>
      </dsp:txBody>
      <dsp:txXfrm>
        <a:off x="3492653" y="735500"/>
        <a:ext cx="2018097" cy="892339"/>
      </dsp:txXfrm>
    </dsp:sp>
    <dsp:sp modelId="{154BB013-C46E-486B-9389-6ADB45EE93A3}">
      <dsp:nvSpPr>
        <dsp:cNvPr id="0" name=""/>
        <dsp:cNvSpPr/>
      </dsp:nvSpPr>
      <dsp:spPr>
        <a:xfrm>
          <a:off x="5614909" y="470772"/>
          <a:ext cx="2455604" cy="947863"/>
        </a:xfrm>
        <a:prstGeom prst="chevron">
          <a:avLst>
            <a:gd name="adj" fmla="val 40000"/>
          </a:avLst>
        </a:prstGeom>
        <a:solidFill>
          <a:schemeClr val="accent1">
            <a:shade val="80000"/>
            <a:hueOff val="-548545"/>
            <a:satOff val="-58610"/>
            <a:lumOff val="288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92CB70-AE48-4F12-9CED-F9492BC91983}">
      <dsp:nvSpPr>
        <dsp:cNvPr id="0" name=""/>
        <dsp:cNvSpPr/>
      </dsp:nvSpPr>
      <dsp:spPr>
        <a:xfrm>
          <a:off x="6269737" y="707738"/>
          <a:ext cx="2073621" cy="947863"/>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548545"/>
              <a:satOff val="-58610"/>
              <a:lumOff val="288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Evaluation</a:t>
          </a:r>
          <a:endParaRPr lang="en-US" sz="2400" kern="1200" dirty="0"/>
        </a:p>
      </dsp:txBody>
      <dsp:txXfrm>
        <a:off x="6297499" y="735500"/>
        <a:ext cx="2018097" cy="892339"/>
      </dsp:txXfrm>
    </dsp:sp>
    <dsp:sp modelId="{33B5C153-1644-4738-969A-5D0563C56B25}">
      <dsp:nvSpPr>
        <dsp:cNvPr id="0" name=""/>
        <dsp:cNvSpPr/>
      </dsp:nvSpPr>
      <dsp:spPr>
        <a:xfrm>
          <a:off x="8419756" y="470772"/>
          <a:ext cx="2455604" cy="947863"/>
        </a:xfrm>
        <a:prstGeom prst="chevron">
          <a:avLst>
            <a:gd name="adj" fmla="val 40000"/>
          </a:avLst>
        </a:prstGeom>
        <a:solidFill>
          <a:schemeClr val="accent1">
            <a:shade val="80000"/>
            <a:hueOff val="-822817"/>
            <a:satOff val="-87915"/>
            <a:lumOff val="432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A9A5E5-7F41-4A29-96F5-9C8A40CED171}">
      <dsp:nvSpPr>
        <dsp:cNvPr id="0" name=""/>
        <dsp:cNvSpPr/>
      </dsp:nvSpPr>
      <dsp:spPr>
        <a:xfrm>
          <a:off x="9074583" y="707738"/>
          <a:ext cx="2073621" cy="947863"/>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822817"/>
              <a:satOff val="-87915"/>
              <a:lumOff val="432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Prediction</a:t>
          </a:r>
          <a:endParaRPr lang="en-US" sz="2400" kern="1200" dirty="0"/>
        </a:p>
      </dsp:txBody>
      <dsp:txXfrm>
        <a:off x="9102345" y="735500"/>
        <a:ext cx="2018097" cy="892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BF0BA-B99E-487D-9CD8-56EE5DF724B2}">
      <dsp:nvSpPr>
        <dsp:cNvPr id="0" name=""/>
        <dsp:cNvSpPr/>
      </dsp:nvSpPr>
      <dsp:spPr>
        <a:xfrm>
          <a:off x="2391916" y="921739"/>
          <a:ext cx="1672083" cy="149293"/>
        </a:xfrm>
        <a:custGeom>
          <a:avLst/>
          <a:gdLst/>
          <a:ahLst/>
          <a:cxnLst/>
          <a:rect l="0" t="0" r="0" b="0"/>
          <a:pathLst>
            <a:path>
              <a:moveTo>
                <a:pt x="0" y="149293"/>
              </a:moveTo>
              <a:lnTo>
                <a:pt x="1672083" y="149293"/>
              </a:lnTo>
              <a:lnTo>
                <a:pt x="167208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016C2E-3CE8-4A5A-ADEC-B9170BE3651C}">
      <dsp:nvSpPr>
        <dsp:cNvPr id="0" name=""/>
        <dsp:cNvSpPr/>
      </dsp:nvSpPr>
      <dsp:spPr>
        <a:xfrm>
          <a:off x="2391916" y="1071033"/>
          <a:ext cx="3344167" cy="513568"/>
        </a:xfrm>
        <a:custGeom>
          <a:avLst/>
          <a:gdLst/>
          <a:ahLst/>
          <a:cxnLst/>
          <a:rect l="0" t="0" r="0" b="0"/>
          <a:pathLst>
            <a:path>
              <a:moveTo>
                <a:pt x="0" y="0"/>
              </a:moveTo>
              <a:lnTo>
                <a:pt x="3105298" y="0"/>
              </a:lnTo>
              <a:lnTo>
                <a:pt x="3105298" y="513568"/>
              </a:lnTo>
              <a:lnTo>
                <a:pt x="3344167" y="513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DEBC13-25F8-4D67-A1F3-0511800530B5}">
      <dsp:nvSpPr>
        <dsp:cNvPr id="0" name=""/>
        <dsp:cNvSpPr/>
      </dsp:nvSpPr>
      <dsp:spPr>
        <a:xfrm>
          <a:off x="2391916" y="557464"/>
          <a:ext cx="3344167" cy="513568"/>
        </a:xfrm>
        <a:custGeom>
          <a:avLst/>
          <a:gdLst/>
          <a:ahLst/>
          <a:cxnLst/>
          <a:rect l="0" t="0" r="0" b="0"/>
          <a:pathLst>
            <a:path>
              <a:moveTo>
                <a:pt x="0" y="513568"/>
              </a:moveTo>
              <a:lnTo>
                <a:pt x="3105298" y="513568"/>
              </a:lnTo>
              <a:lnTo>
                <a:pt x="3105298" y="0"/>
              </a:lnTo>
              <a:lnTo>
                <a:pt x="334416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B8D67-DD5B-4B53-A28D-7B59B2E2BE82}">
      <dsp:nvSpPr>
        <dsp:cNvPr id="0" name=""/>
        <dsp:cNvSpPr/>
      </dsp:nvSpPr>
      <dsp:spPr>
        <a:xfrm>
          <a:off x="3224" y="706757"/>
          <a:ext cx="2388691" cy="72855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Supervised learning</a:t>
          </a:r>
          <a:endParaRPr lang="en-US" sz="2200" kern="1200" dirty="0"/>
        </a:p>
      </dsp:txBody>
      <dsp:txXfrm>
        <a:off x="3224" y="706757"/>
        <a:ext cx="2388691" cy="728550"/>
      </dsp:txXfrm>
    </dsp:sp>
    <dsp:sp modelId="{75B58EBD-39F7-483A-A765-CC4A7C569700}">
      <dsp:nvSpPr>
        <dsp:cNvPr id="0" name=""/>
        <dsp:cNvSpPr/>
      </dsp:nvSpPr>
      <dsp:spPr>
        <a:xfrm>
          <a:off x="5736083" y="193188"/>
          <a:ext cx="2388691" cy="72855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Classification</a:t>
          </a:r>
          <a:endParaRPr lang="en-US" sz="2200" kern="1200" dirty="0"/>
        </a:p>
      </dsp:txBody>
      <dsp:txXfrm>
        <a:off x="5736083" y="193188"/>
        <a:ext cx="2388691" cy="728550"/>
      </dsp:txXfrm>
    </dsp:sp>
    <dsp:sp modelId="{A0869625-33B2-4FF3-A6E7-EA921B916644}">
      <dsp:nvSpPr>
        <dsp:cNvPr id="0" name=""/>
        <dsp:cNvSpPr/>
      </dsp:nvSpPr>
      <dsp:spPr>
        <a:xfrm>
          <a:off x="5736083" y="1220326"/>
          <a:ext cx="2388691" cy="72855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Regression</a:t>
          </a:r>
          <a:endParaRPr lang="en-US" sz="2200" kern="1200" dirty="0"/>
        </a:p>
      </dsp:txBody>
      <dsp:txXfrm>
        <a:off x="5736083" y="1220326"/>
        <a:ext cx="2388691" cy="728550"/>
      </dsp:txXfrm>
    </dsp:sp>
    <dsp:sp modelId="{4B81BE8B-0BD2-4764-9B5F-1BF696B5DBEE}">
      <dsp:nvSpPr>
        <dsp:cNvPr id="0" name=""/>
        <dsp:cNvSpPr/>
      </dsp:nvSpPr>
      <dsp:spPr>
        <a:xfrm>
          <a:off x="2869654" y="193188"/>
          <a:ext cx="2388691" cy="72855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Marked Cases</a:t>
          </a:r>
          <a:endParaRPr lang="en-US" sz="2200" kern="1200" dirty="0"/>
        </a:p>
      </dsp:txBody>
      <dsp:txXfrm>
        <a:off x="2869654" y="193188"/>
        <a:ext cx="2388691" cy="7285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57E5A-1B2F-4ECE-8C33-379C3BD5CC44}" type="datetimeFigureOut">
              <a:rPr lang="en-US" smtClean="0"/>
              <a:t>11/30/2018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B3B9F-6842-48F1-84D4-7DB8489CC026}" type="slidenum">
              <a:rPr lang="en-US" smtClean="0"/>
              <a:t>‹#›</a:t>
            </a:fld>
            <a:endParaRPr lang="en-US"/>
          </a:p>
        </p:txBody>
      </p:sp>
    </p:spTree>
    <p:extLst>
      <p:ext uri="{BB962C8B-B14F-4D97-AF65-F5344CB8AC3E}">
        <p14:creationId xmlns:p14="http://schemas.microsoft.com/office/powerpoint/2010/main" val="351945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and welcome. In these next few lessons, we're going to give you an overview of machine learning.</a:t>
            </a:r>
          </a:p>
          <a:p>
            <a:r>
              <a:rPr lang="en-US" dirty="0" smtClean="0"/>
              <a:t>And we're not going to go into a lot of depth, but we are going to give you an overview of the basic methods of machine learning so that you will be able to apply at least those basic methods.</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a:t>
            </a:fld>
            <a:endParaRPr lang="en-US"/>
          </a:p>
        </p:txBody>
      </p:sp>
    </p:spTree>
    <p:extLst>
      <p:ext uri="{BB962C8B-B14F-4D97-AF65-F5344CB8AC3E}">
        <p14:creationId xmlns:p14="http://schemas.microsoft.com/office/powerpoint/2010/main" val="1359086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our other broad category of machine learning, which we'll go into here, is unsupervised machine learning. And the difference is in unsupervised machine learning, we're really mining for the structure of the data. We're trying to learn something about the inherent organization of the data, organization of the cases within the data. But we don't have a label. Nobody has gone through and provided us some nice scored cases that we know the right answer.</a:t>
            </a:r>
          </a:p>
          <a:p>
            <a:endParaRPr lang="en-US" dirty="0" smtClean="0"/>
          </a:p>
          <a:p>
            <a:r>
              <a:rPr lang="en-US" dirty="0" smtClean="0"/>
              <a:t>So what do we do? We don't know a right answer. But we can look for clusters, basically, look for customers with similar patterns. </a:t>
            </a:r>
          </a:p>
          <a:p>
            <a:r>
              <a:rPr lang="en-US" dirty="0" smtClean="0"/>
              <a:t>For example, if you use one of the online streaming services to look at movies, they show you recommendations. So some of that recommendation generation is done by unsupervised learning. They look at, well, OK, you've looked at these kind of movies. You've watched </a:t>
            </a:r>
            <a:r>
              <a:rPr lang="en-US" dirty="0" err="1" smtClean="0"/>
              <a:t>them.S</a:t>
            </a:r>
            <a:r>
              <a:rPr lang="en-US" dirty="0" smtClean="0"/>
              <a:t> o other people who like those kind of movies, what else do they like? You know, so you're in a category with some other people who might have common interests and common likes and dislikes. And so rather than use no in labels, what we do is we use measures of either similarity, or in some cases, actually, dissimilarity between the cases.</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10</a:t>
            </a:fld>
            <a:endParaRPr lang="en-US"/>
          </a:p>
        </p:txBody>
      </p:sp>
    </p:spTree>
    <p:extLst>
      <p:ext uri="{BB962C8B-B14F-4D97-AF65-F5344CB8AC3E}">
        <p14:creationId xmlns:p14="http://schemas.microsoft.com/office/powerpoint/2010/main" val="539763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OK, this all sounds cool, right? We can do supervised and unsupervised learning. </a:t>
            </a:r>
          </a:p>
          <a:p>
            <a:r>
              <a:rPr lang="en-US" dirty="0" smtClean="0"/>
              <a:t>And with unsupervised learning, we can do</a:t>
            </a:r>
            <a:r>
              <a:rPr lang="en-US" baseline="0" dirty="0" smtClean="0"/>
              <a:t> </a:t>
            </a:r>
            <a:r>
              <a:rPr lang="en-US" dirty="0" smtClean="0"/>
              <a:t>regression to predict numeric values, or classification to predict categories. </a:t>
            </a:r>
          </a:p>
          <a:p>
            <a:r>
              <a:rPr lang="en-US" dirty="0" smtClean="0"/>
              <a:t>Sounds wonderful. But of course, in the real world, things don't always work the way you'd like. And there's a lot of pitfalls in machine learning.</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11</a:t>
            </a:fld>
            <a:endParaRPr lang="en-US"/>
          </a:p>
        </p:txBody>
      </p:sp>
    </p:spTree>
    <p:extLst>
      <p:ext uri="{BB962C8B-B14F-4D97-AF65-F5344CB8AC3E}">
        <p14:creationId xmlns:p14="http://schemas.microsoft.com/office/powerpoint/2010/main" val="2655173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probably the biggest set of pitfalls just come from data quality or data structure. Maybe the-- maybe you have a lot of information about some cases, but they might not be the ones that tell you the most, the things you might really want to know. So you might have to do some infer. </a:t>
            </a:r>
          </a:p>
          <a:p>
            <a:endParaRPr lang="en-US" dirty="0" smtClean="0"/>
          </a:p>
          <a:p>
            <a:r>
              <a:rPr lang="en-US" dirty="0" smtClean="0"/>
              <a:t>So you may have insufficient data. Now insufficient data can come in a couple of versions. It can just be that you're training-- you have so few training examples for supervised learning, say, that you just can't get that error down very well. </a:t>
            </a:r>
          </a:p>
          <a:p>
            <a:r>
              <a:rPr lang="en-US" dirty="0" smtClean="0"/>
              <a:t>It could also be that the characteristics, like, let's talk about the case of the turning customers. You may know a number of characteristics of these customers. But what you don't know, what you don't directly observe is how happy are they with your service.  Or You could ask them. You could send, you know, you could have questionnaires and some people may respond. Most will not. So you won't know that satisfaction level. You have to infer it from how much money they're spending, how often do they use the service, you know, customer support calls, things like that. So sort of indirect. So the data are insufficient in that case to directly tell you how satisfied the customer is, and therefore, how likely they are to change.</a:t>
            </a:r>
          </a:p>
          <a:p>
            <a:endParaRPr lang="en-US" dirty="0" smtClean="0"/>
          </a:p>
          <a:p>
            <a:r>
              <a:rPr lang="en-US" dirty="0" smtClean="0"/>
              <a:t>You can also have poor quality data. There's a lot of missing values that show up. Sometimes people have consolidated records from multiple systems, or even the same thing might be coded different ways. Like, you know, good and bad, and poor and fair. Things like that. And maybe they're all meaning the same thing when they coded those data. But somehow you have to do what we call a lot of data munging to get that into some format that's uniform enough for good machine learning.</a:t>
            </a:r>
          </a:p>
          <a:p>
            <a:endParaRPr lang="en-US" dirty="0" smtClean="0"/>
          </a:p>
          <a:p>
            <a:r>
              <a:rPr lang="en-US" dirty="0" smtClean="0"/>
              <a:t>It's also possible, say you're introducing a new internet service and you want to understand which people are likely to continue with that service and maybe upgrade to a paid version, and which ones are likely to just disappear, and maybe hopefully why maybe. But you've only got this little bit of data right up front, which might be people who just try all the new stuff, right? And they may not be representative at all of the whole world of customers you want to attract. So your data, your training data may or may not be representative. It's something to think about.</a:t>
            </a:r>
          </a:p>
          <a:p>
            <a:endParaRPr lang="en-US" dirty="0" smtClean="0"/>
          </a:p>
          <a:p>
            <a:r>
              <a:rPr lang="en-US" dirty="0" smtClean="0"/>
              <a:t>You also can have issues with features that just are unimportant. For example, maybe the customer churn example, perhaps the color of their car. I don't know why you'd know that, but say you did. That probably has nothing to do with how happy they are with their cell phone service, or something like that, right?</a:t>
            </a:r>
          </a:p>
          <a:p>
            <a:endParaRPr lang="en-US" dirty="0" smtClean="0"/>
          </a:p>
          <a:p>
            <a:r>
              <a:rPr lang="en-US" dirty="0" smtClean="0"/>
              <a:t>And then another sort of a more insidious problem is collinear features. So you might have a feature that says highest degree earned and another feature that's years of education. Those are very highly correlated, right? Because it takes a certain number of years to, say, get a high school diploma, a certain number of years to get a university degree, maybe a medical degree, et cetera. So those two features are not telling you too much different. And in fact, they'll cause some confounding effects when you go to train a machine model.</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12</a:t>
            </a:fld>
            <a:endParaRPr lang="en-US"/>
          </a:p>
        </p:txBody>
      </p:sp>
    </p:spTree>
    <p:extLst>
      <p:ext uri="{BB962C8B-B14F-4D97-AF65-F5344CB8AC3E}">
        <p14:creationId xmlns:p14="http://schemas.microsoft.com/office/powerpoint/2010/main" val="348153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talk about another type of pitfall. So we've talked about data pitfalls. But-- and I'll show you quite a bit of this as we go through these lessons--is </a:t>
            </a:r>
            <a:r>
              <a:rPr lang="en-US" dirty="0" err="1" smtClean="0"/>
              <a:t>underfitting</a:t>
            </a:r>
            <a:r>
              <a:rPr lang="en-US" dirty="0" smtClean="0"/>
              <a:t> and overfitting of models.</a:t>
            </a:r>
          </a:p>
          <a:p>
            <a:r>
              <a:rPr lang="en-US" dirty="0" smtClean="0"/>
              <a:t>So an </a:t>
            </a:r>
            <a:r>
              <a:rPr lang="en-US" dirty="0" err="1" smtClean="0"/>
              <a:t>overfit</a:t>
            </a:r>
            <a:r>
              <a:rPr lang="en-US" dirty="0" smtClean="0"/>
              <a:t> model doesn't do what we call generalize. So keep that term in mind. So when we train a machine learning model, we want it to what we say is generalize, which means when we give that model new data values that come in from a database or maybe in real time or whatever, we want it to go-- to be able to give us good quality predictions regardless of the fact it was never trained on those particular cases. That's a model that generalizes.</a:t>
            </a:r>
          </a:p>
          <a:p>
            <a:r>
              <a:rPr lang="en-US" dirty="0" smtClean="0"/>
              <a:t>But an </a:t>
            </a:r>
            <a:r>
              <a:rPr lang="en-US" dirty="0" err="1" smtClean="0"/>
              <a:t>overfit</a:t>
            </a:r>
            <a:r>
              <a:rPr lang="en-US" dirty="0" smtClean="0"/>
              <a:t> model, imagine a model that has as many coefficients as we had training data values. It would actually perfectly-- you could build a model that perfectly predicted your training labels. No error whatsoever. But it might not generalize at all because all you've done is learned a certain dataset. You haven't learned what's going on with the thing you're trying to actually predict.</a:t>
            </a:r>
          </a:p>
          <a:p>
            <a:endParaRPr lang="en-US" dirty="0" smtClean="0"/>
          </a:p>
          <a:p>
            <a:r>
              <a:rPr lang="en-US" dirty="0" smtClean="0"/>
              <a:t>The opposite is </a:t>
            </a:r>
            <a:r>
              <a:rPr lang="en-US" dirty="0" err="1" smtClean="0"/>
              <a:t>underfit</a:t>
            </a:r>
            <a:r>
              <a:rPr lang="en-US" dirty="0" smtClean="0"/>
              <a:t>. I mean, like the simplest model you can think of, which sometimes is OK, is just maybe the average or the median. That might be OK, but there may be a lot of cases within that because of people's, who knows, their income level, or the pressure in a chemical vessel, or something like that, that are extremely important to getting an accurate prediction. So just using one or two coefficients in your model might be extremely, you know, give you very poor predictions, even though it generalizes well.  It will be no worse than with the training data. It just isn't very good at all.</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13</a:t>
            </a:fld>
            <a:endParaRPr lang="en-US"/>
          </a:p>
        </p:txBody>
      </p:sp>
    </p:spTree>
    <p:extLst>
      <p:ext uri="{BB962C8B-B14F-4D97-AF65-F5344CB8AC3E}">
        <p14:creationId xmlns:p14="http://schemas.microsoft.com/office/powerpoint/2010/main" val="1403259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 me wrap this up with a few comments here. So just to summarize, machine learning is where we have algorithms or models that are trained, and then we make predictions from them somehow, supervised or unsupervised.</a:t>
            </a:r>
          </a:p>
          <a:p>
            <a:r>
              <a:rPr lang="en-US" dirty="0" smtClean="0"/>
              <a:t>We have supervised learning, which is regression, where we predict numeric values. And classifiers predict categories. </a:t>
            </a:r>
          </a:p>
          <a:p>
            <a:r>
              <a:rPr lang="en-US" dirty="0" smtClean="0"/>
              <a:t>The other class of machine learning models are unsupervised models, where we mine structure in the data because we don't have labels. </a:t>
            </a:r>
          </a:p>
          <a:p>
            <a:r>
              <a:rPr lang="en-US" dirty="0" smtClean="0"/>
              <a:t>You can have problems with machine learning for a couple of reasons. You can have data issues that create poor training of your models </a:t>
            </a:r>
            <a:r>
              <a:rPr lang="en-US" dirty="0" err="1" smtClean="0"/>
              <a:t>generally,o</a:t>
            </a:r>
            <a:r>
              <a:rPr lang="en-US" dirty="0" smtClean="0"/>
              <a:t> r just introduce errors. And you can also have either </a:t>
            </a:r>
            <a:r>
              <a:rPr lang="en-US" dirty="0" err="1" smtClean="0"/>
              <a:t>overfit</a:t>
            </a:r>
            <a:r>
              <a:rPr lang="en-US" dirty="0" smtClean="0"/>
              <a:t> models that don't generalize or </a:t>
            </a:r>
            <a:r>
              <a:rPr lang="en-US" dirty="0" err="1" smtClean="0"/>
              <a:t>underfit</a:t>
            </a:r>
            <a:r>
              <a:rPr lang="en-US" dirty="0" smtClean="0"/>
              <a:t> models that don't make good predictions.</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14</a:t>
            </a:fld>
            <a:endParaRPr lang="en-US"/>
          </a:p>
        </p:txBody>
      </p:sp>
    </p:spTree>
    <p:extLst>
      <p:ext uri="{BB962C8B-B14F-4D97-AF65-F5344CB8AC3E}">
        <p14:creationId xmlns:p14="http://schemas.microsoft.com/office/powerpoint/2010/main" val="2300813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first question you may have is, what is machine learning? You know, why do this? And the general idea is that machine learning, as you imagine, we actually train a machine or an algorithm, or a model, we'll call it, using data.</a:t>
            </a:r>
          </a:p>
          <a:p>
            <a:r>
              <a:rPr lang="en-US" dirty="0" smtClean="0"/>
              <a:t>So the model gets trained. And now that we have a trained model, we're going to use that trained model on new data values that the model has never seen before to make forecasts or predictions.</a:t>
            </a:r>
          </a:p>
          <a:p>
            <a:r>
              <a:rPr lang="en-US" dirty="0" smtClean="0"/>
              <a:t>So that's the two steps, basically, are training and evaluation, and then predictions. So you'll see how that works as we go.</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2</a:t>
            </a:fld>
            <a:endParaRPr lang="en-US"/>
          </a:p>
        </p:txBody>
      </p:sp>
    </p:spTree>
    <p:extLst>
      <p:ext uri="{BB962C8B-B14F-4D97-AF65-F5344CB8AC3E}">
        <p14:creationId xmlns:p14="http://schemas.microsoft.com/office/powerpoint/2010/main" val="3539326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next question is, well, what's this good for? You know, why use machine learning? So you know, it sounds kind of cool, but what's it good for? And there are two types of machine learning we'll talk about that are called supervised machine learning. And the first one is regression. And in regression we predict numeric values.</a:t>
            </a:r>
          </a:p>
        </p:txBody>
      </p:sp>
      <p:sp>
        <p:nvSpPr>
          <p:cNvPr id="4" name="Slide Number Placeholder 3"/>
          <p:cNvSpPr>
            <a:spLocks noGrp="1"/>
          </p:cNvSpPr>
          <p:nvPr>
            <p:ph type="sldNum" sz="quarter" idx="10"/>
          </p:nvPr>
        </p:nvSpPr>
        <p:spPr/>
        <p:txBody>
          <a:bodyPr/>
          <a:lstStyle/>
          <a:p>
            <a:fld id="{AC8B3B9F-6842-48F1-84D4-7DB8489CC026}" type="slidenum">
              <a:rPr lang="en-US" smtClean="0"/>
              <a:t>3</a:t>
            </a:fld>
            <a:endParaRPr lang="en-US"/>
          </a:p>
        </p:txBody>
      </p:sp>
    </p:spTree>
    <p:extLst>
      <p:ext uri="{BB962C8B-B14F-4D97-AF65-F5344CB8AC3E}">
        <p14:creationId xmlns:p14="http://schemas.microsoft.com/office/powerpoint/2010/main" val="3350540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 me give you some examples so you may be get a feel for what kinds of things you can do with regression. You can forecast demand.</a:t>
            </a:r>
          </a:p>
          <a:p>
            <a:r>
              <a:rPr lang="en-US" dirty="0" smtClean="0"/>
              <a:t>For example, I did a project a number of years ago where we forecasted demand for certain perishable products for a retail chain. </a:t>
            </a:r>
          </a:p>
          <a:p>
            <a:r>
              <a:rPr lang="en-US" dirty="0" smtClean="0"/>
              <a:t>You can predict customer spending. For example, you have customers with certain habits, maybe certain coupons. They might respond to something like that. You might want to predict which customers will spend the most based on those variables that you know about them.</a:t>
            </a:r>
          </a:p>
          <a:p>
            <a:r>
              <a:rPr lang="en-US" dirty="0" smtClean="0"/>
              <a:t>You might have some machinery and you might want to predict, you know, how long is it going to be till this machine has some kind of failure or requires some kind of maintenance so that we can prevent failure. </a:t>
            </a:r>
          </a:p>
          <a:p>
            <a:r>
              <a:rPr lang="en-US" dirty="0" smtClean="0"/>
              <a:t>And there are also a lot of predictions that are made for physical systems. Like we might want to predict temperature, pressure, velocity, for example, weather for weather forecasting, or maybe controlling some sort of robot, or something like that.</a:t>
            </a:r>
          </a:p>
          <a:p>
            <a:r>
              <a:rPr lang="en-US" dirty="0" smtClean="0"/>
              <a:t>So those are all done with different versions or different flavors of what we call regression.</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4</a:t>
            </a:fld>
            <a:endParaRPr lang="en-US"/>
          </a:p>
        </p:txBody>
      </p:sp>
    </p:spTree>
    <p:extLst>
      <p:ext uri="{BB962C8B-B14F-4D97-AF65-F5344CB8AC3E}">
        <p14:creationId xmlns:p14="http://schemas.microsoft.com/office/powerpoint/2010/main" val="357084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another really powerful class of methods, probably the most widely used class of methods, are called classifiers.</a:t>
            </a:r>
          </a:p>
          <a:p>
            <a:r>
              <a:rPr lang="en-US" dirty="0" smtClean="0"/>
              <a:t>So remember, regression we predict numeric values. Classifiers we want to predict cases or classes.</a:t>
            </a:r>
          </a:p>
        </p:txBody>
      </p:sp>
      <p:sp>
        <p:nvSpPr>
          <p:cNvPr id="4" name="Slide Number Placeholder 3"/>
          <p:cNvSpPr>
            <a:spLocks noGrp="1"/>
          </p:cNvSpPr>
          <p:nvPr>
            <p:ph type="sldNum" sz="quarter" idx="10"/>
          </p:nvPr>
        </p:nvSpPr>
        <p:spPr/>
        <p:txBody>
          <a:bodyPr/>
          <a:lstStyle/>
          <a:p>
            <a:fld id="{AC8B3B9F-6842-48F1-84D4-7DB8489CC026}" type="slidenum">
              <a:rPr lang="en-US" smtClean="0"/>
              <a:t>5</a:t>
            </a:fld>
            <a:endParaRPr lang="en-US"/>
          </a:p>
        </p:txBody>
      </p:sp>
    </p:spTree>
    <p:extLst>
      <p:ext uri="{BB962C8B-B14F-4D97-AF65-F5344CB8AC3E}">
        <p14:creationId xmlns:p14="http://schemas.microsoft.com/office/powerpoint/2010/main" val="2789183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so you know, things might be yes-no. For example, if we want to identify customers most likely to turn to a competitor-- maybe we're a wireless carrier, some sort of internet service provider--the question is, are they likely to turn or not? Now you could have more degrees of granularity there. </a:t>
            </a:r>
          </a:p>
          <a:p>
            <a:r>
              <a:rPr lang="en-US" dirty="0" smtClean="0"/>
              <a:t>But the basic question is you want to find high likelihood to turn customers, and ones who are likely to stay. So it's just two classes that we're trying to group all our customers into.</a:t>
            </a:r>
          </a:p>
          <a:p>
            <a:endParaRPr lang="en-US" dirty="0" smtClean="0"/>
          </a:p>
          <a:p>
            <a:r>
              <a:rPr lang="en-US" dirty="0" smtClean="0"/>
              <a:t>You might want to spot fraudulent payment accounts. So you look for, you know, in transaction records you train the machine learning model using past payment history of lots of customers, and you look for cases that the payment account turned out to be fraudulent. And then you, in the real world, then try to spot those cases, alert someone about those cases.</a:t>
            </a:r>
          </a:p>
          <a:p>
            <a:endParaRPr lang="en-US" dirty="0" smtClean="0"/>
          </a:p>
          <a:p>
            <a:r>
              <a:rPr lang="en-US" dirty="0" smtClean="0"/>
              <a:t>May mean in an education, people have used machine learning models to look at students' progress in classes and grades, and see the ones most likely to fail a course or drop out of a university or something like that.</a:t>
            </a:r>
          </a:p>
        </p:txBody>
      </p:sp>
      <p:sp>
        <p:nvSpPr>
          <p:cNvPr id="4" name="Slide Number Placeholder 3"/>
          <p:cNvSpPr>
            <a:spLocks noGrp="1"/>
          </p:cNvSpPr>
          <p:nvPr>
            <p:ph type="sldNum" sz="quarter" idx="10"/>
          </p:nvPr>
        </p:nvSpPr>
        <p:spPr/>
        <p:txBody>
          <a:bodyPr/>
          <a:lstStyle/>
          <a:p>
            <a:fld id="{AC8B3B9F-6842-48F1-84D4-7DB8489CC026}" type="slidenum">
              <a:rPr lang="en-US" smtClean="0"/>
              <a:t>6</a:t>
            </a:fld>
            <a:endParaRPr lang="en-US"/>
          </a:p>
        </p:txBody>
      </p:sp>
    </p:spTree>
    <p:extLst>
      <p:ext uri="{BB962C8B-B14F-4D97-AF65-F5344CB8AC3E}">
        <p14:creationId xmlns:p14="http://schemas.microsoft.com/office/powerpoint/2010/main" val="3978365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Again, back to the machinery kind of analogy, you might use a classifier to say, OK, it's now time to do some lubrication on this machine, or something like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 worked on a little project where we were searching documents for certain characteristics of, basically, their similarity, were they highly similar to some other documents.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And that was a classification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Handwriting is a classic image classification problem. For example, the post office has an automatic system that's been developed over many years for reading handwritten zip codes.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And more recently, starting to look at, you know, people are looking at applications of how do you diagnose diseases, like, which, given the symptoms, does this patient is it likely to have this disease or not, or likely to need some follow-up treatment given the severity of their case, or something like that.</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7</a:t>
            </a:fld>
            <a:endParaRPr lang="en-US"/>
          </a:p>
        </p:txBody>
      </p:sp>
    </p:spTree>
    <p:extLst>
      <p:ext uri="{BB962C8B-B14F-4D97-AF65-F5344CB8AC3E}">
        <p14:creationId xmlns:p14="http://schemas.microsoft.com/office/powerpoint/2010/main" val="3176502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already alluded to this, but there's two broad categories of machine learning models--supervised machine learning models and unsupervised machine learning models.</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8</a:t>
            </a:fld>
            <a:endParaRPr lang="en-US"/>
          </a:p>
        </p:txBody>
      </p:sp>
    </p:spTree>
    <p:extLst>
      <p:ext uri="{BB962C8B-B14F-4D97-AF65-F5344CB8AC3E}">
        <p14:creationId xmlns:p14="http://schemas.microsoft.com/office/powerpoint/2010/main" val="245502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supervised machine learning models are classification and regression primarily. And they're the ones we just talked about. And what defines them, and why they're called supervised, the supervision comes from the idea that there are marked cases that we know--we have a dataset where we know the right answer, right?</a:t>
            </a:r>
          </a:p>
          <a:p>
            <a:endParaRPr lang="en-US" dirty="0" smtClean="0"/>
          </a:p>
          <a:p>
            <a:r>
              <a:rPr lang="en-US" dirty="0" smtClean="0"/>
              <a:t>And so the machine learning algorithm learns from those cases where we know the right answer, which we call the label. And the label is the true value, and it's what we're trying to learn to predict. So we have our training set. And when we train our machine learning model with supervised machine learning, we want to minimize the errors we make, like how many--like in regression, we want to get as close as we canto the actual numeric value of the label.</a:t>
            </a:r>
          </a:p>
          <a:p>
            <a:r>
              <a:rPr lang="en-US" dirty="0" smtClean="0"/>
              <a:t>For classification, we want to have as many cases come out where we actually predict correctly that label class. Like, did the customer you know turn to a competitor or not, kind of thing.</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9</a:t>
            </a:fld>
            <a:endParaRPr lang="en-US"/>
          </a:p>
        </p:txBody>
      </p:sp>
    </p:spTree>
    <p:extLst>
      <p:ext uri="{BB962C8B-B14F-4D97-AF65-F5344CB8AC3E}">
        <p14:creationId xmlns:p14="http://schemas.microsoft.com/office/powerpoint/2010/main" val="3298036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3.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4.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5.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ags" Target="../tags/tag16.xml"/><Relationship Id="rId5" Type="http://schemas.openxmlformats.org/officeDocument/2006/relationships/image" Target="../media/image4.emf"/><Relationship Id="rId4" Type="http://schemas.openxmlformats.org/officeDocument/2006/relationships/image" Target="../media/image7.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8.xml"/><Relationship Id="rId5" Type="http://schemas.openxmlformats.org/officeDocument/2006/relationships/image" Target="../media/image3.emf"/><Relationship Id="rId4" Type="http://schemas.openxmlformats.org/officeDocument/2006/relationships/image" Target="../media/image5.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9.xml"/><Relationship Id="rId4" Type="http://schemas.openxmlformats.org/officeDocument/2006/relationships/image" Target="../media/image6.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ags" Target="../tags/tag20.xml"/><Relationship Id="rId5" Type="http://schemas.openxmlformats.org/officeDocument/2006/relationships/image" Target="../media/image4.emf"/><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3.xml"/><Relationship Id="rId1" Type="http://schemas.openxmlformats.org/officeDocument/2006/relationships/tags" Target="../tags/tag21.xml"/><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3.xml"/><Relationship Id="rId1" Type="http://schemas.openxmlformats.org/officeDocument/2006/relationships/tags" Target="../tags/tag22.xml"/><Relationship Id="rId4" Type="http://schemas.openxmlformats.org/officeDocument/2006/relationships/image" Target="../media/image6.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ags" Target="../tags/tag23.xml"/><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5.emf"/><Relationship Id="rId4" Type="http://schemas.openxmlformats.org/officeDocument/2006/relationships/image" Target="../media/image10.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4.xml"/><Relationship Id="rId1" Type="http://schemas.openxmlformats.org/officeDocument/2006/relationships/tags" Target="../tags/tag26.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7.xml"/><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6" y="1641430"/>
            <a:ext cx="9296400" cy="3046386"/>
          </a:xfrm>
          <a:prstGeom prst="rect">
            <a:avLst/>
          </a:prstGeom>
        </p:spPr>
        <p:txBody>
          <a:bodyPr>
            <a:noAutofit/>
          </a:bodyPr>
          <a:lstStyle>
            <a:lvl1pPr marL="0" indent="0">
              <a:lnSpc>
                <a:spcPct val="100000"/>
              </a:lnSpc>
              <a:buNone/>
              <a:defRPr sz="600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3" name="Picture 2"/>
          <p:cNvPicPr>
            <a:picLocks noChangeAspect="1"/>
          </p:cNvPicPr>
          <p:nvPr/>
        </p:nvPicPr>
        <p:blipFill>
          <a:blip r:embed="rId3"/>
          <a:stretch>
            <a:fillRect/>
          </a:stretch>
        </p:blipFill>
        <p:spPr>
          <a:xfrm>
            <a:off x="1039284" y="4687816"/>
            <a:ext cx="2133600" cy="139700"/>
          </a:xfrm>
          <a:prstGeom prst="rect">
            <a:avLst/>
          </a:prstGeom>
        </p:spPr>
      </p:pic>
      <p:pic>
        <p:nvPicPr>
          <p:cNvPr id="7" name="Picture 6"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8" name="Picture 7"/>
          <p:cNvPicPr>
            <a:picLocks noChangeAspect="1"/>
          </p:cNvPicPr>
          <p:nvPr/>
        </p:nvPicPr>
        <p:blipFill>
          <a:blip r:embed="rId3"/>
          <a:stretch>
            <a:fillRect/>
          </a:stretch>
        </p:blipFill>
        <p:spPr>
          <a:xfrm>
            <a:off x="1039284" y="4687816"/>
            <a:ext cx="2133600" cy="139700"/>
          </a:xfrm>
          <a:prstGeom prst="rect">
            <a:avLst/>
          </a:prstGeom>
        </p:spPr>
      </p:pic>
      <p:pic>
        <p:nvPicPr>
          <p:cNvPr id="11" name="Picture 10"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284" y="996954"/>
            <a:ext cx="3377184" cy="345263"/>
          </a:xfrm>
          <a:prstGeom prst="rect">
            <a:avLst/>
          </a:prstGeom>
        </p:spPr>
      </p:pic>
      <p:pic>
        <p:nvPicPr>
          <p:cNvPr id="13" name="Picture 12"/>
          <p:cNvPicPr>
            <a:picLocks noChangeAspect="1"/>
          </p:cNvPicPr>
          <p:nvPr userDrawn="1"/>
        </p:nvPicPr>
        <p:blipFill>
          <a:blip r:embed="rId6"/>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27524371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9" name="Picture 8"/>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18261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77522" y="295980"/>
            <a:ext cx="11331039" cy="1134524"/>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477522" y="2320239"/>
            <a:ext cx="11331039" cy="3810086"/>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chemeClr val="accent4">
                    <a:lumMod val="10000"/>
                  </a:schemeClr>
                </a:solidFill>
                <a:latin typeface="Open Sans Light"/>
                <a:cs typeface="Open Sans Light"/>
              </a:defRPr>
            </a:lvl3pPr>
            <a:lvl4pPr>
              <a:defRPr sz="3840" b="0" i="0" baseline="0">
                <a:solidFill>
                  <a:schemeClr val="accent4">
                    <a:lumMod val="10000"/>
                  </a:schemeClr>
                </a:solidFill>
                <a:latin typeface="Open Sans Light"/>
                <a:cs typeface="Open Sans Light"/>
              </a:defRPr>
            </a:lvl4pPr>
            <a:lvl5pPr marL="1542926" indent="-171436">
              <a:buFont typeface="Lucida Grande"/>
              <a:buChar char="&gt;"/>
              <a:defRPr sz="384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sp>
        <p:nvSpPr>
          <p:cNvPr id="6" name="Text Placeholder 5"/>
          <p:cNvSpPr>
            <a:spLocks noGrp="1"/>
          </p:cNvSpPr>
          <p:nvPr>
            <p:ph type="body" sz="quarter" idx="12" hasCustomPrompt="1"/>
          </p:nvPr>
        </p:nvSpPr>
        <p:spPr>
          <a:xfrm>
            <a:off x="477522" y="1730669"/>
            <a:ext cx="11331039" cy="411172"/>
          </a:xfrm>
          <a:prstGeom prst="rect">
            <a:avLst/>
          </a:prstGeom>
        </p:spPr>
        <p:txBody>
          <a:bodyPr>
            <a:noAutofit/>
          </a:bodyPr>
          <a:lstStyle>
            <a:lvl1pPr marL="0" indent="0">
              <a:lnSpc>
                <a:spcPct val="90000"/>
              </a:lnSpc>
              <a:buNone/>
              <a:defRPr sz="2880" b="0" i="0" baseline="0">
                <a:solidFill>
                  <a:srgbClr val="33006F"/>
                </a:solidFill>
                <a:latin typeface="Uni Sans Regular"/>
                <a:cs typeface="Uni Sans Regular"/>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7" name="Picture 6"/>
          <p:cNvPicPr>
            <a:picLocks noChangeAspect="1"/>
          </p:cNvPicPr>
          <p:nvPr/>
        </p:nvPicPr>
        <p:blipFill>
          <a:blip r:embed="rId3"/>
          <a:stretch>
            <a:fillRect/>
          </a:stretch>
        </p:blipFill>
        <p:spPr>
          <a:xfrm>
            <a:off x="1022354" y="1364407"/>
            <a:ext cx="1471708" cy="96361"/>
          </a:xfrm>
          <a:prstGeom prst="rect">
            <a:avLst/>
          </a:prstGeom>
        </p:spPr>
      </p:pic>
      <p:pic>
        <p:nvPicPr>
          <p:cNvPr id="8" name="Picture 7"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10" name="Picture 9"/>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040208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483651" y="1736728"/>
            <a:ext cx="11234221" cy="4432300"/>
          </a:xfrm>
          <a:prstGeom prst="rect">
            <a:avLst/>
          </a:prstGeom>
        </p:spPr>
        <p:txBody>
          <a:bodyPr>
            <a:normAutofit/>
          </a:bodyPr>
          <a:lstStyle>
            <a:lvl1pPr marL="0" indent="0">
              <a:buNone/>
              <a:defRPr sz="1800" b="0" i="0" baseline="0">
                <a:solidFill>
                  <a:srgbClr val="33006F"/>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483650" y="226713"/>
            <a:ext cx="11324911" cy="1136798"/>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p:cNvPicPr>
            <a:picLocks noChangeAspect="1"/>
          </p:cNvPicPr>
          <p:nvPr/>
        </p:nvPicPr>
        <p:blipFill>
          <a:blip r:embed="rId3"/>
          <a:stretch>
            <a:fillRect/>
          </a:stretch>
        </p:blipFill>
        <p:spPr>
          <a:xfrm>
            <a:off x="1022354" y="1364407"/>
            <a:ext cx="1471708" cy="96361"/>
          </a:xfrm>
          <a:prstGeom prst="rect">
            <a:avLst/>
          </a:prstGeom>
        </p:spPr>
      </p:pic>
      <p:pic>
        <p:nvPicPr>
          <p:cNvPr id="6" name="Picture 5"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9" name="Picture 8"/>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1430078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6" y="1332225"/>
            <a:ext cx="9296400" cy="2641756"/>
          </a:xfrm>
          <a:prstGeom prst="rect">
            <a:avLst/>
          </a:prstGeom>
        </p:spPr>
        <p:txBody>
          <a:bodyPr>
            <a:normAutofit/>
          </a:bodyPr>
          <a:lstStyle>
            <a:lvl1pPr marL="0" indent="0">
              <a:lnSpc>
                <a:spcPct val="100000"/>
              </a:lnSpc>
              <a:buNone/>
              <a:defRPr sz="4500" b="0" i="0" baseline="0">
                <a:solidFill>
                  <a:schemeClr val="tx1"/>
                </a:solidFill>
                <a:latin typeface="Encode Sans Normal Black"/>
                <a:cs typeface="Encode Sans Normal Black"/>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3" name="Picture 2"/>
          <p:cNvPicPr>
            <a:picLocks noChangeAspect="1"/>
          </p:cNvPicPr>
          <p:nvPr/>
        </p:nvPicPr>
        <p:blipFill>
          <a:blip r:embed="rId3"/>
          <a:stretch>
            <a:fillRect/>
          </a:stretch>
        </p:blipFill>
        <p:spPr>
          <a:xfrm>
            <a:off x="1039284" y="3973981"/>
            <a:ext cx="2133600" cy="139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245" y="6264998"/>
            <a:ext cx="3285744" cy="363049"/>
          </a:xfrm>
          <a:prstGeom prst="rect">
            <a:avLst/>
          </a:prstGeom>
        </p:spPr>
      </p:pic>
      <p:pic>
        <p:nvPicPr>
          <p:cNvPr id="7" name="Picture 6"/>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21187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cussion Title">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8553" y="5945854"/>
            <a:ext cx="1828800" cy="923544"/>
          </a:xfrm>
          <a:prstGeom prst="rect">
            <a:avLst/>
          </a:prstGeom>
        </p:spPr>
      </p:pic>
      <p:sp>
        <p:nvSpPr>
          <p:cNvPr id="6" name="Text Placeholder 5"/>
          <p:cNvSpPr>
            <a:spLocks noGrp="1"/>
          </p:cNvSpPr>
          <p:nvPr>
            <p:ph type="body" sz="quarter" idx="10" hasCustomPrompt="1"/>
          </p:nvPr>
        </p:nvSpPr>
        <p:spPr>
          <a:xfrm>
            <a:off x="895675" y="1277771"/>
            <a:ext cx="10087284" cy="3098548"/>
          </a:xfrm>
          <a:prstGeom prst="rect">
            <a:avLst/>
          </a:prstGeom>
          <a:ln>
            <a:noFill/>
          </a:ln>
        </p:spPr>
        <p:txBody>
          <a:bodyPr>
            <a:noAutofit/>
          </a:bodyPr>
          <a:lstStyle>
            <a:lvl1pPr marL="0" indent="0" algn="ctr">
              <a:lnSpc>
                <a:spcPct val="100000"/>
              </a:lnSpc>
              <a:buNone/>
              <a:defRPr sz="600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4"/>
          <a:stretch>
            <a:fillRect/>
          </a:stretch>
        </p:blipFill>
        <p:spPr>
          <a:xfrm>
            <a:off x="1039284" y="4376319"/>
            <a:ext cx="2133600" cy="1397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284" y="996339"/>
            <a:ext cx="3377184" cy="281432"/>
          </a:xfrm>
          <a:prstGeom prst="rect">
            <a:avLst/>
          </a:prstGeom>
        </p:spPr>
      </p:pic>
    </p:spTree>
    <p:custDataLst>
      <p:tags r:id="rId1"/>
    </p:custDataLst>
    <p:extLst>
      <p:ext uri="{BB962C8B-B14F-4D97-AF65-F5344CB8AC3E}">
        <p14:creationId xmlns:p14="http://schemas.microsoft.com/office/powerpoint/2010/main" val="728320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scussion">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8553" y="5945854"/>
            <a:ext cx="1828800" cy="923544"/>
          </a:xfrm>
          <a:prstGeom prst="rect">
            <a:avLst/>
          </a:prstGeom>
        </p:spPr>
      </p:pic>
      <p:sp>
        <p:nvSpPr>
          <p:cNvPr id="3" name="Text Placeholder 5"/>
          <p:cNvSpPr>
            <a:spLocks noGrp="1"/>
          </p:cNvSpPr>
          <p:nvPr>
            <p:ph type="body" sz="quarter" idx="10" hasCustomPrompt="1"/>
          </p:nvPr>
        </p:nvSpPr>
        <p:spPr>
          <a:xfrm>
            <a:off x="335280" y="100586"/>
            <a:ext cx="11572240" cy="1360182"/>
          </a:xfrm>
          <a:prstGeom prst="rect">
            <a:avLst/>
          </a:prstGeom>
        </p:spPr>
        <p:txBody>
          <a:bodyPr anchor="ctr">
            <a:noAutofit/>
          </a:bodyPr>
          <a:lstStyle>
            <a:lvl1pPr marL="0" indent="0" algn="ctr">
              <a:lnSpc>
                <a:spcPct val="90000"/>
              </a:lnSpc>
              <a:buNone/>
              <a:defRPr sz="4800" b="0" i="0" baseline="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40 PT.)</a:t>
            </a:r>
            <a:endParaRPr lang="en-US" dirty="0"/>
          </a:p>
        </p:txBody>
      </p:sp>
      <p:sp>
        <p:nvSpPr>
          <p:cNvPr id="6" name="Text Placeholder 9"/>
          <p:cNvSpPr>
            <a:spLocks noGrp="1"/>
          </p:cNvSpPr>
          <p:nvPr>
            <p:ph type="body" sz="quarter" idx="11" hasCustomPrompt="1"/>
          </p:nvPr>
        </p:nvSpPr>
        <p:spPr>
          <a:xfrm>
            <a:off x="335280" y="1736725"/>
            <a:ext cx="11572240" cy="4015498"/>
          </a:xfrm>
          <a:prstGeom prst="rect">
            <a:avLst/>
          </a:prstGeom>
        </p:spPr>
        <p:txBody>
          <a:bodyPr/>
          <a:lstStyle>
            <a:lvl1pPr marL="0" indent="0">
              <a:buFont typeface="Lucida Grande"/>
              <a:buNone/>
              <a:defRPr sz="4320" b="0" i="0" baseline="0">
                <a:solidFill>
                  <a:srgbClr val="33006F"/>
                </a:solidFill>
                <a:latin typeface="Open Sans Light"/>
                <a:cs typeface="Open Sans Light"/>
              </a:defRPr>
            </a:lvl1pPr>
            <a:lvl2pPr>
              <a:defRPr sz="3840" b="0" i="0" baseline="0">
                <a:solidFill>
                  <a:schemeClr val="accent4">
                    <a:lumMod val="10000"/>
                  </a:schemeClr>
                </a:solidFill>
                <a:latin typeface="Open Sans Light"/>
                <a:cs typeface="Open Sans Light"/>
              </a:defRPr>
            </a:lvl2pPr>
            <a:lvl3pPr marL="857182" indent="-171436">
              <a:buSzPct val="100000"/>
              <a:buFont typeface="Lucida Grande"/>
              <a:buChar char="&gt;"/>
              <a:defRPr sz="3840" b="0" i="0" baseline="0">
                <a:solidFill>
                  <a:schemeClr val="accent4">
                    <a:lumMod val="10000"/>
                  </a:schemeClr>
                </a:solidFill>
                <a:latin typeface="Open Sans Light"/>
                <a:cs typeface="Open Sans Light"/>
              </a:defRPr>
            </a:lvl3pPr>
            <a:lvl4pPr>
              <a:defRPr sz="3840" b="0" i="0" baseline="0">
                <a:solidFill>
                  <a:schemeClr val="accent4">
                    <a:lumMod val="10000"/>
                  </a:schemeClr>
                </a:solidFill>
                <a:latin typeface="Open Sans Light"/>
                <a:cs typeface="Open Sans Light"/>
              </a:defRPr>
            </a:lvl4pPr>
            <a:lvl5pPr marL="1542926" indent="-171436">
              <a:buFont typeface="Lucida Grande"/>
              <a:buChar char="&gt;"/>
              <a:defRPr sz="384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4"/>
          <a:stretch>
            <a:fillRect/>
          </a:stretch>
        </p:blipFill>
        <p:spPr>
          <a:xfrm>
            <a:off x="1022354" y="1364407"/>
            <a:ext cx="1471708" cy="96361"/>
          </a:xfrm>
          <a:prstGeom prst="rect">
            <a:avLst/>
          </a:prstGeom>
        </p:spPr>
      </p:pic>
    </p:spTree>
    <p:custDataLst>
      <p:tags r:id="rId1"/>
    </p:custDataLst>
    <p:extLst>
      <p:ext uri="{BB962C8B-B14F-4D97-AF65-F5344CB8AC3E}">
        <p14:creationId xmlns:p14="http://schemas.microsoft.com/office/powerpoint/2010/main" val="3450089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6" y="1332225"/>
            <a:ext cx="9296400" cy="2641756"/>
          </a:xfrm>
          <a:prstGeom prst="rect">
            <a:avLst/>
          </a:prstGeom>
        </p:spPr>
        <p:txBody>
          <a:bodyPr>
            <a:normAutofit/>
          </a:bodyPr>
          <a:lstStyle>
            <a:lvl1pPr marL="0" indent="0">
              <a:lnSpc>
                <a:spcPct val="100000"/>
              </a:lnSpc>
              <a:buNone/>
              <a:defRPr sz="4500" b="0" i="0" baseline="0">
                <a:solidFill>
                  <a:schemeClr val="tx1"/>
                </a:solidFill>
                <a:latin typeface="Encode Sans Normal Black"/>
                <a:cs typeface="Encode Sans Normal Black"/>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3" name="Picture 2"/>
          <p:cNvPicPr>
            <a:picLocks noChangeAspect="1"/>
          </p:cNvPicPr>
          <p:nvPr/>
        </p:nvPicPr>
        <p:blipFill>
          <a:blip r:embed="rId3"/>
          <a:stretch>
            <a:fillRect/>
          </a:stretch>
        </p:blipFill>
        <p:spPr>
          <a:xfrm>
            <a:off x="1039284" y="3973981"/>
            <a:ext cx="2133600" cy="139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245" y="6264998"/>
            <a:ext cx="3285744" cy="363049"/>
          </a:xfrm>
          <a:prstGeom prst="rect">
            <a:avLst/>
          </a:prstGeom>
        </p:spPr>
      </p:pic>
      <p:pic>
        <p:nvPicPr>
          <p:cNvPr id="7" name="Picture 6"/>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1901212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8" name="Picture 7"/>
          <p:cNvPicPr>
            <a:picLocks noChangeAspect="1"/>
          </p:cNvPicPr>
          <p:nvPr userDrawn="1"/>
        </p:nvPicPr>
        <p:blipFill>
          <a:blip r:embed="rId3"/>
          <a:stretch>
            <a:fillRect/>
          </a:stretch>
        </p:blipFill>
        <p:spPr>
          <a:xfrm>
            <a:off x="740509" y="1819205"/>
            <a:ext cx="1471708" cy="128481"/>
          </a:xfrm>
          <a:prstGeom prst="rect">
            <a:avLst/>
          </a:prstGeom>
        </p:spPr>
      </p:pic>
      <p:pic>
        <p:nvPicPr>
          <p:cNvPr id="11" name="Picture 10"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63200" y="5343987"/>
            <a:ext cx="1828800" cy="1231392"/>
          </a:xfrm>
          <a:prstGeom prst="rect">
            <a:avLst/>
          </a:prstGeom>
        </p:spPr>
      </p:pic>
      <p:sp>
        <p:nvSpPr>
          <p:cNvPr id="2" name="Title 1"/>
          <p:cNvSpPr>
            <a:spLocks noGrp="1"/>
          </p:cNvSpPr>
          <p:nvPr>
            <p:ph type="title" hasCustomPrompt="1"/>
          </p:nvPr>
        </p:nvSpPr>
        <p:spPr>
          <a:xfrm>
            <a:off x="613833" y="492978"/>
            <a:ext cx="10912883"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pPr lvl="0"/>
            <a:r>
              <a:rPr lang="en-US" dirty="0" smtClean="0"/>
              <a:t>HEADER HERE </a:t>
            </a:r>
            <a:br>
              <a:rPr lang="en-US" dirty="0" smtClean="0"/>
            </a:br>
            <a:r>
              <a:rPr lang="en-US" dirty="0" smtClean="0"/>
              <a:t>(ENCODE NORMAL BLACK, 30 PT.)</a:t>
            </a:r>
            <a:endParaRPr lang="en-US" dirty="0"/>
          </a:p>
        </p:txBody>
      </p:sp>
    </p:spTree>
    <p:custDataLst>
      <p:tags r:id="rId1"/>
    </p:custDataLst>
    <p:extLst>
      <p:ext uri="{BB962C8B-B14F-4D97-AF65-F5344CB8AC3E}">
        <p14:creationId xmlns:p14="http://schemas.microsoft.com/office/powerpoint/2010/main" val="3397661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3004" y="345583"/>
            <a:ext cx="11364349" cy="1294327"/>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a:t>
            </a:r>
            <a:r>
              <a:rPr lang="en-US" dirty="0" smtClean="0"/>
              <a:t>36 </a:t>
            </a:r>
            <a:r>
              <a:rPr lang="en-US" dirty="0"/>
              <a:t>PT.)</a:t>
            </a:r>
          </a:p>
        </p:txBody>
      </p:sp>
      <p:sp>
        <p:nvSpPr>
          <p:cNvPr id="6" name="Text Placeholder 9"/>
          <p:cNvSpPr>
            <a:spLocks noGrp="1"/>
          </p:cNvSpPr>
          <p:nvPr>
            <p:ph type="body" sz="quarter" idx="11" hasCustomPrompt="1"/>
          </p:nvPr>
        </p:nvSpPr>
        <p:spPr>
          <a:xfrm>
            <a:off x="425783" y="1785133"/>
            <a:ext cx="11381569" cy="4015498"/>
          </a:xfrm>
          <a:prstGeom prst="rect">
            <a:avLst/>
          </a:prstGeom>
        </p:spPr>
        <p:txBody>
          <a:bodyPr/>
          <a:lstStyle>
            <a:lvl1pPr marL="308610" indent="-308610">
              <a:buFont typeface="Lucida Grande"/>
              <a:buChar char="&gt;"/>
              <a:defRPr sz="3600" b="1" i="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a:defRPr sz="3200" b="0" i="0" baseline="0">
                <a:solidFill>
                  <a:schemeClr val="accent1"/>
                </a:solidFill>
                <a:latin typeface="Open Sans Light"/>
                <a:cs typeface="Open Sans Light"/>
              </a:defRPr>
            </a:lvl2pPr>
            <a:lvl3pPr marL="1028700" indent="-205740">
              <a:buSzPct val="100000"/>
              <a:buFont typeface="Lucida Grande"/>
              <a:buChar char="&gt;"/>
              <a:defRPr sz="3200" b="0" i="0" baseline="0">
                <a:solidFill>
                  <a:schemeClr val="accent1"/>
                </a:solidFill>
                <a:latin typeface="Open Sans Light"/>
                <a:cs typeface="Open Sans Light"/>
              </a:defRPr>
            </a:lvl3pPr>
            <a:lvl4pPr>
              <a:defRPr sz="3200" b="0" i="0" baseline="0">
                <a:solidFill>
                  <a:schemeClr val="accent1"/>
                </a:solidFill>
                <a:latin typeface="Open Sans Light"/>
                <a:cs typeface="Open Sans Light"/>
              </a:defRPr>
            </a:lvl4pPr>
            <a:lvl5pPr marL="1851660" indent="-205740">
              <a:buFont typeface="Lucida Grande"/>
              <a:buChar char="&gt;"/>
              <a:defRPr sz="3200" b="0" i="0" baseline="0">
                <a:solidFill>
                  <a:schemeClr val="accent1"/>
                </a:solidFill>
                <a:latin typeface="Open Sans Light"/>
                <a:cs typeface="Open Sans Light"/>
              </a:defRPr>
            </a:lvl5pPr>
          </a:lstStyle>
          <a:p>
            <a:pPr lvl="0"/>
            <a:r>
              <a:rPr lang="en-US" dirty="0"/>
              <a:t>Bulleted content here (Open Sans </a:t>
            </a:r>
            <a:r>
              <a:rPr lang="en-US" dirty="0" smtClean="0"/>
              <a:t>Bold, 36 </a:t>
            </a:r>
            <a:r>
              <a:rPr lang="en-US" dirty="0"/>
              <a:t>pt.)</a:t>
            </a:r>
          </a:p>
          <a:p>
            <a:pPr lvl="1"/>
            <a:r>
              <a:rPr lang="en-US" dirty="0"/>
              <a:t>Second level (Open Sans Light, </a:t>
            </a:r>
            <a:r>
              <a:rPr lang="en-US" dirty="0" smtClean="0"/>
              <a:t>32)</a:t>
            </a:r>
            <a:endParaRPr lang="en-US" dirty="0"/>
          </a:p>
          <a:p>
            <a:pPr lvl="2"/>
            <a:r>
              <a:rPr lang="en-US" dirty="0"/>
              <a:t>Third level (Open Sans Light, </a:t>
            </a:r>
            <a:r>
              <a:rPr lang="en-US" dirty="0" smtClean="0"/>
              <a:t>32)</a:t>
            </a:r>
            <a:endParaRPr lang="en-US" dirty="0"/>
          </a:p>
          <a:p>
            <a:pPr lvl="3"/>
            <a:r>
              <a:rPr lang="en-US" dirty="0"/>
              <a:t>Fourth level (Open Sans Light, </a:t>
            </a:r>
            <a:r>
              <a:rPr lang="en-US" dirty="0" smtClean="0"/>
              <a:t>32)</a:t>
            </a:r>
            <a:endParaRPr lang="en-US" dirty="0"/>
          </a:p>
          <a:p>
            <a:pPr lvl="4"/>
            <a:r>
              <a:rPr lang="en-US" dirty="0"/>
              <a:t>Fifth level (Open Sans Light, </a:t>
            </a:r>
            <a:r>
              <a:rPr lang="en-US" dirty="0" smtClean="0"/>
              <a:t>32)</a:t>
            </a:r>
            <a:endParaRPr lang="en-US" dirty="0"/>
          </a:p>
        </p:txBody>
      </p:sp>
      <p:pic>
        <p:nvPicPr>
          <p:cNvPr id="8" name="Picture 7"/>
          <p:cNvPicPr>
            <a:picLocks noChangeAspect="1"/>
          </p:cNvPicPr>
          <p:nvPr userDrawn="1"/>
        </p:nvPicPr>
        <p:blipFill>
          <a:blip r:embed="rId3"/>
          <a:stretch>
            <a:fillRect/>
          </a:stretch>
        </p:blipFill>
        <p:spPr>
          <a:xfrm>
            <a:off x="9978553" y="5823111"/>
            <a:ext cx="1828800" cy="1049843"/>
          </a:xfrm>
          <a:prstGeom prst="rect">
            <a:avLst/>
          </a:prstGeom>
        </p:spPr>
      </p:pic>
      <p:pic>
        <p:nvPicPr>
          <p:cNvPr id="9" name="Picture 8"/>
          <p:cNvPicPr>
            <a:picLocks noChangeAspect="1"/>
          </p:cNvPicPr>
          <p:nvPr userDrawn="1"/>
        </p:nvPicPr>
        <p:blipFill>
          <a:blip r:embed="rId4"/>
          <a:stretch>
            <a:fillRect/>
          </a:stretch>
        </p:blipFill>
        <p:spPr>
          <a:xfrm>
            <a:off x="740509" y="1634171"/>
            <a:ext cx="1471708" cy="128481"/>
          </a:xfrm>
          <a:prstGeom prst="rect">
            <a:avLst/>
          </a:prstGeom>
        </p:spPr>
      </p:pic>
    </p:spTree>
    <p:custDataLst>
      <p:tags r:id="rId1"/>
    </p:custDataLst>
    <p:extLst>
      <p:ext uri="{BB962C8B-B14F-4D97-AF65-F5344CB8AC3E}">
        <p14:creationId xmlns:p14="http://schemas.microsoft.com/office/powerpoint/2010/main" val="297699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895677" y="371511"/>
            <a:ext cx="10912883" cy="991998"/>
          </a:xfrm>
          <a:prstGeom prst="rect">
            <a:avLst/>
          </a:prstGeom>
        </p:spPr>
        <p:txBody>
          <a:bodyPr>
            <a:normAutofit/>
          </a:bodyPr>
          <a:lstStyle>
            <a:lvl1pPr marL="0" indent="0">
              <a:lnSpc>
                <a:spcPct val="90000"/>
              </a:lnSpc>
              <a:buNone/>
              <a:defRPr sz="2700" b="0" i="0" baseline="0">
                <a:solidFill>
                  <a:srgbClr val="33006F"/>
                </a:solidFill>
                <a:latin typeface="Encode Sans Normal Black"/>
                <a:cs typeface="Encode Sans Normal Black"/>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879075" y="2320239"/>
            <a:ext cx="10929485" cy="3810086"/>
          </a:xfrm>
          <a:prstGeom prst="rect">
            <a:avLst/>
          </a:prstGeom>
        </p:spPr>
        <p:txBody>
          <a:bodyPr/>
          <a:lstStyle>
            <a:lvl1pPr marL="308610" indent="-308610">
              <a:buFont typeface="Lucida Grande"/>
              <a:buChar char="&gt;"/>
              <a:defRPr sz="2160" b="0" i="0" baseline="0">
                <a:solidFill>
                  <a:schemeClr val="accent5"/>
                </a:solidFill>
                <a:latin typeface="Open Sans Light"/>
                <a:cs typeface="Open Sans Light"/>
              </a:defRPr>
            </a:lvl1pPr>
            <a:lvl2pPr>
              <a:defRPr sz="1800" b="0" i="0" baseline="0">
                <a:solidFill>
                  <a:schemeClr val="accent5"/>
                </a:solidFill>
                <a:latin typeface="Open Sans Light"/>
                <a:cs typeface="Open Sans Light"/>
              </a:defRPr>
            </a:lvl2pPr>
            <a:lvl3pPr marL="1028700" indent="-205740">
              <a:buSzPct val="100000"/>
              <a:buFont typeface="Lucida Grande"/>
              <a:buChar char="&gt;"/>
              <a:defRPr sz="1620" b="0" i="0" baseline="0">
                <a:solidFill>
                  <a:schemeClr val="accent5"/>
                </a:solidFill>
                <a:latin typeface="Open Sans Light"/>
                <a:cs typeface="Open Sans Light"/>
              </a:defRPr>
            </a:lvl3pPr>
            <a:lvl4pPr>
              <a:defRPr sz="1440" b="0" i="0" baseline="0">
                <a:solidFill>
                  <a:schemeClr val="accent5"/>
                </a:solidFill>
                <a:latin typeface="Open Sans Light"/>
                <a:cs typeface="Open Sans Light"/>
              </a:defRPr>
            </a:lvl4pPr>
            <a:lvl5pPr marL="1851660" indent="-205740">
              <a:buFont typeface="Lucida Grande"/>
              <a:buChar char="&gt;"/>
              <a:defRPr sz="1260" b="0" i="0" baseline="0">
                <a:solidFill>
                  <a:schemeClr val="accent5"/>
                </a:solidFill>
                <a:latin typeface="Open Sans Light"/>
                <a:cs typeface="Open Sans Light"/>
              </a:defRPr>
            </a:lvl5pPr>
          </a:lstStyle>
          <a:p>
            <a:pPr lvl="0"/>
            <a:r>
              <a:rPr lang="en-US" dirty="0"/>
              <a:t>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5" name="Picture 4"/>
          <p:cNvPicPr>
            <a:picLocks noChangeAspect="1"/>
          </p:cNvPicPr>
          <p:nvPr/>
        </p:nvPicPr>
        <p:blipFill>
          <a:blip r:embed="rId3"/>
          <a:stretch>
            <a:fillRect/>
          </a:stretch>
        </p:blipFill>
        <p:spPr>
          <a:xfrm>
            <a:off x="1022351" y="1363509"/>
            <a:ext cx="1471708" cy="96362"/>
          </a:xfrm>
          <a:prstGeom prst="rect">
            <a:avLst/>
          </a:prstGeom>
        </p:spPr>
      </p:pic>
      <p:sp>
        <p:nvSpPr>
          <p:cNvPr id="6" name="Text Placeholder 5"/>
          <p:cNvSpPr>
            <a:spLocks noGrp="1"/>
          </p:cNvSpPr>
          <p:nvPr>
            <p:ph type="body" sz="quarter" idx="12" hasCustomPrompt="1"/>
          </p:nvPr>
        </p:nvSpPr>
        <p:spPr>
          <a:xfrm>
            <a:off x="895677" y="1730668"/>
            <a:ext cx="10912883" cy="411172"/>
          </a:xfrm>
          <a:prstGeom prst="rect">
            <a:avLst/>
          </a:prstGeom>
        </p:spPr>
        <p:txBody>
          <a:bodyPr>
            <a:noAutofit/>
          </a:bodyPr>
          <a:lstStyle>
            <a:lvl1pPr marL="0" indent="0">
              <a:lnSpc>
                <a:spcPct val="90000"/>
              </a:lnSpc>
              <a:buNone/>
              <a:defRPr sz="2160" b="0" i="0" baseline="0">
                <a:solidFill>
                  <a:srgbClr val="33006F"/>
                </a:solidFill>
                <a:latin typeface="Uni Sans Regular"/>
                <a:cs typeface="Uni Sans Regular"/>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6719" y="6344768"/>
            <a:ext cx="3291840" cy="274320"/>
          </a:xfrm>
          <a:prstGeom prst="rect">
            <a:avLst/>
          </a:prstGeom>
        </p:spPr>
      </p:pic>
    </p:spTree>
    <p:custDataLst>
      <p:tags r:id="rId1"/>
    </p:custDataLst>
    <p:extLst>
      <p:ext uri="{BB962C8B-B14F-4D97-AF65-F5344CB8AC3E}">
        <p14:creationId xmlns:p14="http://schemas.microsoft.com/office/powerpoint/2010/main" val="298688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96245" y="274323"/>
            <a:ext cx="11412319" cy="1185551"/>
          </a:xfrm>
          <a:prstGeom prst="rect">
            <a:avLst/>
          </a:prstGeom>
        </p:spPr>
        <p:txBody>
          <a:bodyPr anchor="ct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96245" y="1459872"/>
            <a:ext cx="11411113" cy="4538592"/>
          </a:xfrm>
          <a:prstGeom prst="rect">
            <a:avLst/>
          </a:prstGeom>
        </p:spPr>
        <p:txBody>
          <a:bodyPr/>
          <a:lstStyle>
            <a:lvl1pPr marL="0" indent="0">
              <a:lnSpc>
                <a:spcPct val="114000"/>
              </a:lnSpc>
              <a:spcBef>
                <a:spcPts val="540"/>
              </a:spcBef>
              <a:spcAft>
                <a:spcPts val="720"/>
              </a:spcAft>
              <a:buFont typeface="Lucida Grande"/>
              <a:buNone/>
              <a:defRPr sz="4320" b="0"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40"/>
              </a:spcBef>
              <a:spcAft>
                <a:spcPts val="720"/>
              </a:spcAft>
              <a:defRPr sz="3840" b="0" i="0" baseline="0">
                <a:solidFill>
                  <a:schemeClr val="accent4">
                    <a:lumMod val="10000"/>
                  </a:schemeClr>
                </a:solidFill>
                <a:latin typeface="Open Sans Light"/>
                <a:cs typeface="Open Sans Light"/>
              </a:defRPr>
            </a:lvl2pPr>
            <a:lvl3pPr marL="857182" indent="-171436">
              <a:lnSpc>
                <a:spcPct val="114000"/>
              </a:lnSpc>
              <a:spcBef>
                <a:spcPts val="540"/>
              </a:spcBef>
              <a:spcAft>
                <a:spcPts val="720"/>
              </a:spcAft>
              <a:buSzPct val="100000"/>
              <a:buFont typeface="Lucida Grande"/>
              <a:buChar char="&gt;"/>
              <a:defRPr sz="3840" b="0" i="0" baseline="0">
                <a:solidFill>
                  <a:srgbClr val="33006F"/>
                </a:solidFill>
                <a:latin typeface="Open Sans Light"/>
                <a:cs typeface="Open Sans Light"/>
              </a:defRPr>
            </a:lvl3pPr>
            <a:lvl4pPr>
              <a:lnSpc>
                <a:spcPct val="114000"/>
              </a:lnSpc>
              <a:spcBef>
                <a:spcPts val="540"/>
              </a:spcBef>
              <a:spcAft>
                <a:spcPts val="720"/>
              </a:spcAft>
              <a:defRPr sz="3840" b="0" i="0" baseline="0">
                <a:solidFill>
                  <a:schemeClr val="accent4">
                    <a:lumMod val="10000"/>
                  </a:schemeClr>
                </a:solidFill>
                <a:latin typeface="Open Sans Light"/>
                <a:cs typeface="Open Sans Light"/>
              </a:defRPr>
            </a:lvl4pPr>
            <a:lvl5pPr marL="1542926" indent="-171436">
              <a:lnSpc>
                <a:spcPct val="114000"/>
              </a:lnSpc>
              <a:spcBef>
                <a:spcPts val="540"/>
              </a:spcBef>
              <a:spcAft>
                <a:spcPts val="720"/>
              </a:spcAft>
              <a:buFont typeface="Lucida Grande"/>
              <a:buChar char="&gt;"/>
              <a:defRPr sz="384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3"/>
          <a:stretch>
            <a:fillRect/>
          </a:stretch>
        </p:blipFill>
        <p:spPr>
          <a:xfrm>
            <a:off x="1022354" y="1363509"/>
            <a:ext cx="1471708" cy="96362"/>
          </a:xfrm>
          <a:prstGeom prst="rect">
            <a:avLst/>
          </a:prstGeom>
        </p:spPr>
      </p:pic>
      <p:pic>
        <p:nvPicPr>
          <p:cNvPr id="8" name="Picture 7"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9" name="Picture 8"/>
          <p:cNvPicPr>
            <a:picLocks noChangeAspect="1"/>
          </p:cNvPicPr>
          <p:nvPr/>
        </p:nvPicPr>
        <p:blipFill>
          <a:blip r:embed="rId3"/>
          <a:stretch>
            <a:fillRect/>
          </a:stretch>
        </p:blipFill>
        <p:spPr>
          <a:xfrm>
            <a:off x="1022354" y="1363509"/>
            <a:ext cx="1471708" cy="96362"/>
          </a:xfrm>
          <a:prstGeom prst="rect">
            <a:avLst/>
          </a:prstGeom>
        </p:spPr>
      </p:pic>
      <p:pic>
        <p:nvPicPr>
          <p:cNvPr id="12" name="Picture 11"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0" name="Picture 9"/>
          <p:cNvPicPr>
            <a:picLocks noChangeAspect="1"/>
          </p:cNvPicPr>
          <p:nvPr userDrawn="1"/>
        </p:nvPicPr>
        <p:blipFill>
          <a:blip r:embed="rId3"/>
          <a:stretch>
            <a:fillRect/>
          </a:stretch>
        </p:blipFill>
        <p:spPr>
          <a:xfrm>
            <a:off x="1022351" y="1363508"/>
            <a:ext cx="1471708" cy="96362"/>
          </a:xfrm>
          <a:prstGeom prst="rect">
            <a:avLst/>
          </a:prstGeom>
        </p:spPr>
      </p:pic>
      <p:pic>
        <p:nvPicPr>
          <p:cNvPr id="13" name="Picture 12"/>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1705405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Title">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8553" y="5827333"/>
            <a:ext cx="1828800" cy="1042065"/>
          </a:xfrm>
          <a:prstGeom prst="rect">
            <a:avLst/>
          </a:prstGeom>
        </p:spPr>
      </p:pic>
      <p:pic>
        <p:nvPicPr>
          <p:cNvPr id="9" name="Picture 8"/>
          <p:cNvPicPr>
            <a:picLocks noChangeAspect="1"/>
          </p:cNvPicPr>
          <p:nvPr/>
        </p:nvPicPr>
        <p:blipFill>
          <a:blip r:embed="rId4">
            <a:lum bright="100000"/>
            <a:extLst>
              <a:ext uri="{28A0092B-C50C-407E-A947-70E740481C1C}">
                <a14:useLocalDpi xmlns:a14="http://schemas.microsoft.com/office/drawing/2010/main" val="0"/>
              </a:ext>
            </a:extLst>
          </a:blip>
          <a:stretch>
            <a:fillRect/>
          </a:stretch>
        </p:blipFill>
        <p:spPr>
          <a:xfrm>
            <a:off x="996245" y="6292158"/>
            <a:ext cx="3285744" cy="335891"/>
          </a:xfrm>
          <a:prstGeom prst="rect">
            <a:avLst/>
          </a:prstGeom>
        </p:spPr>
      </p:pic>
      <p:sp>
        <p:nvSpPr>
          <p:cNvPr id="6" name="Text Placeholder 5"/>
          <p:cNvSpPr>
            <a:spLocks noGrp="1"/>
          </p:cNvSpPr>
          <p:nvPr>
            <p:ph type="body" sz="quarter" idx="10" hasCustomPrompt="1"/>
          </p:nvPr>
        </p:nvSpPr>
        <p:spPr>
          <a:xfrm>
            <a:off x="1219200" y="906843"/>
            <a:ext cx="9773920" cy="3062651"/>
          </a:xfrm>
          <a:prstGeom prst="rect">
            <a:avLst/>
          </a:prstGeom>
        </p:spPr>
        <p:txBody>
          <a:bodyPr anchor="ctr">
            <a:noAutofit/>
          </a:bodyPr>
          <a:lstStyle>
            <a:lvl1pPr marL="0" indent="0" algn="ctr">
              <a:lnSpc>
                <a:spcPct val="100000"/>
              </a:lnSpc>
              <a:buNone/>
              <a:defRPr sz="6000" b="0" i="0" baseline="0">
                <a:solidFill>
                  <a:srgbClr val="E8D3A2"/>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5"/>
          <a:stretch>
            <a:fillRect/>
          </a:stretch>
        </p:blipFill>
        <p:spPr>
          <a:xfrm>
            <a:off x="1039284" y="3973983"/>
            <a:ext cx="2133600" cy="139700"/>
          </a:xfrm>
          <a:prstGeom prst="rect">
            <a:avLst/>
          </a:prstGeom>
        </p:spPr>
      </p:pic>
      <p:sp>
        <p:nvSpPr>
          <p:cNvPr id="7" name="Text Placeholder 6"/>
          <p:cNvSpPr>
            <a:spLocks noGrp="1"/>
          </p:cNvSpPr>
          <p:nvPr>
            <p:ph type="body" sz="quarter" idx="11" hasCustomPrompt="1"/>
          </p:nvPr>
        </p:nvSpPr>
        <p:spPr>
          <a:xfrm>
            <a:off x="1219200" y="4436155"/>
            <a:ext cx="9865360" cy="1068706"/>
          </a:xfrm>
          <a:prstGeom prst="rect">
            <a:avLst/>
          </a:prstGeom>
        </p:spPr>
        <p:txBody>
          <a:bodyPr anchor="ctr"/>
          <a:lstStyle>
            <a:lvl1pPr marL="0" indent="0" algn="ctr">
              <a:buNone/>
              <a:defRPr sz="3840"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Open Sans Subtitle, 32 pt.</a:t>
            </a:r>
            <a:endParaRPr lang="en-US" dirty="0"/>
          </a:p>
        </p:txBody>
      </p:sp>
    </p:spTree>
    <p:custDataLst>
      <p:tags r:id="rId1"/>
    </p:custDataLst>
    <p:extLst>
      <p:ext uri="{BB962C8B-B14F-4D97-AF65-F5344CB8AC3E}">
        <p14:creationId xmlns:p14="http://schemas.microsoft.com/office/powerpoint/2010/main" val="3849288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65765" y="201171"/>
            <a:ext cx="11442799" cy="1258703"/>
          </a:xfrm>
          <a:prstGeom prst="rect">
            <a:avLst/>
          </a:prstGeom>
        </p:spPr>
        <p:txBody>
          <a:bodyPr anchor="ctr">
            <a:noAutofit/>
          </a:bodyPr>
          <a:lstStyle>
            <a:lvl1pPr marL="0" indent="0">
              <a:lnSpc>
                <a:spcPct val="90000"/>
              </a:lnSpc>
              <a:buNone/>
              <a:defRPr sz="432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365765" y="2141839"/>
            <a:ext cx="11459401" cy="3618881"/>
          </a:xfrm>
          <a:prstGeom prst="rect">
            <a:avLst/>
          </a:prstGeom>
        </p:spPr>
        <p:txBody>
          <a:bodyPr/>
          <a:lstStyle>
            <a:lvl1pPr marL="0" indent="0">
              <a:lnSpc>
                <a:spcPct val="114000"/>
              </a:lnSpc>
              <a:spcBef>
                <a:spcPts val="540"/>
              </a:spcBef>
              <a:buFont typeface="Lucida Grande"/>
              <a:buNone/>
              <a:defRPr sz="4320" b="1" i="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40"/>
              </a:spcBef>
              <a:defRPr sz="3840" b="0" i="0" baseline="0">
                <a:solidFill>
                  <a:schemeClr val="tx1"/>
                </a:solidFill>
                <a:latin typeface="Open Sans Light"/>
                <a:cs typeface="Open Sans Light"/>
              </a:defRPr>
            </a:lvl2pPr>
            <a:lvl3pPr marL="857182" indent="-171436">
              <a:lnSpc>
                <a:spcPct val="114000"/>
              </a:lnSpc>
              <a:spcBef>
                <a:spcPts val="540"/>
              </a:spcBef>
              <a:buSzPct val="100000"/>
              <a:buFont typeface="Lucida Grande"/>
              <a:buChar char="&gt;"/>
              <a:defRPr sz="3840" b="0" i="0" baseline="0">
                <a:solidFill>
                  <a:schemeClr val="tx1"/>
                </a:solidFill>
                <a:latin typeface="Open Sans Light"/>
                <a:cs typeface="Open Sans Light"/>
              </a:defRPr>
            </a:lvl3pPr>
            <a:lvl4pPr>
              <a:lnSpc>
                <a:spcPct val="114000"/>
              </a:lnSpc>
              <a:spcBef>
                <a:spcPts val="540"/>
              </a:spcBef>
              <a:defRPr sz="3840" b="0" i="0" baseline="0">
                <a:solidFill>
                  <a:schemeClr val="tx1"/>
                </a:solidFill>
                <a:latin typeface="Open Sans Light"/>
                <a:cs typeface="Open Sans Light"/>
              </a:defRPr>
            </a:lvl4pPr>
            <a:lvl5pPr marL="1542926" indent="-171436">
              <a:lnSpc>
                <a:spcPct val="114000"/>
              </a:lnSpc>
              <a:spcBef>
                <a:spcPts val="540"/>
              </a:spcBef>
              <a:buFont typeface="Lucida Grande"/>
              <a:buChar char="&gt;"/>
              <a:defRPr sz="3840" b="0" i="0" baseline="0">
                <a:solidFill>
                  <a:schemeClr val="tx1"/>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p:nvPicPr>
        <p:blipFill>
          <a:blip r:embed="rId3"/>
          <a:stretch>
            <a:fillRect/>
          </a:stretch>
        </p:blipFill>
        <p:spPr>
          <a:xfrm>
            <a:off x="1022354" y="1363509"/>
            <a:ext cx="1471708" cy="96362"/>
          </a:xfrm>
          <a:prstGeom prst="rect">
            <a:avLst/>
          </a:prstGeom>
        </p:spPr>
      </p:pic>
      <p:sp>
        <p:nvSpPr>
          <p:cNvPr id="6" name="Text Placeholder 5"/>
          <p:cNvSpPr>
            <a:spLocks noGrp="1"/>
          </p:cNvSpPr>
          <p:nvPr>
            <p:ph type="body" sz="quarter" idx="12" hasCustomPrompt="1"/>
          </p:nvPr>
        </p:nvSpPr>
        <p:spPr>
          <a:xfrm>
            <a:off x="365761" y="1459874"/>
            <a:ext cx="11459404" cy="681968"/>
          </a:xfrm>
          <a:prstGeom prst="rect">
            <a:avLst/>
          </a:prstGeom>
        </p:spPr>
        <p:txBody>
          <a:bodyPr anchor="ctr">
            <a:noAutofit/>
          </a:bodyPr>
          <a:lstStyle>
            <a:lvl1pPr marL="0" indent="0">
              <a:lnSpc>
                <a:spcPct val="90000"/>
              </a:lnSpc>
              <a:buNone/>
              <a:defRPr sz="3840" b="0" i="0" baseline="0">
                <a:solidFill>
                  <a:schemeClr val="accent4"/>
                </a:solidFill>
                <a:latin typeface="Uni Sans Regular"/>
                <a:cs typeface="Uni Sans Regular"/>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9" name="Picture 8"/>
          <p:cNvPicPr>
            <a:picLocks noChangeAspect="1"/>
          </p:cNvPicPr>
          <p:nvPr/>
        </p:nvPicPr>
        <p:blipFill>
          <a:blip r:embed="rId3"/>
          <a:stretch>
            <a:fillRect/>
          </a:stretch>
        </p:blipFill>
        <p:spPr>
          <a:xfrm>
            <a:off x="1022354" y="1363509"/>
            <a:ext cx="1471708" cy="96362"/>
          </a:xfrm>
          <a:prstGeom prst="rect">
            <a:avLst/>
          </a:prstGeom>
        </p:spPr>
      </p:pic>
      <p:pic>
        <p:nvPicPr>
          <p:cNvPr id="11" name="Picture 10"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2" name="Picture 11"/>
          <p:cNvPicPr>
            <a:picLocks noChangeAspect="1"/>
          </p:cNvPicPr>
          <p:nvPr userDrawn="1"/>
        </p:nvPicPr>
        <p:blipFill>
          <a:blip r:embed="rId3"/>
          <a:stretch>
            <a:fillRect/>
          </a:stretch>
        </p:blipFill>
        <p:spPr>
          <a:xfrm>
            <a:off x="1022351" y="1363508"/>
            <a:ext cx="1471708" cy="96362"/>
          </a:xfrm>
          <a:prstGeom prst="rect">
            <a:avLst/>
          </a:prstGeom>
        </p:spPr>
      </p:pic>
      <p:pic>
        <p:nvPicPr>
          <p:cNvPr id="13" name="Picture 12"/>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401319758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 Content">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8553" y="5839485"/>
            <a:ext cx="1828800" cy="1029913"/>
          </a:xfrm>
          <a:prstGeom prst="rect">
            <a:avLst/>
          </a:prstGeom>
        </p:spPr>
      </p:pic>
      <p:sp>
        <p:nvSpPr>
          <p:cNvPr id="3" name="Text Placeholder 5"/>
          <p:cNvSpPr>
            <a:spLocks noGrp="1"/>
          </p:cNvSpPr>
          <p:nvPr>
            <p:ph type="body" sz="quarter" idx="10" hasCustomPrompt="1"/>
          </p:nvPr>
        </p:nvSpPr>
        <p:spPr>
          <a:xfrm>
            <a:off x="436882" y="201171"/>
            <a:ext cx="11371679" cy="1162340"/>
          </a:xfrm>
          <a:prstGeom prst="rect">
            <a:avLst/>
          </a:prstGeom>
        </p:spPr>
        <p:txBody>
          <a:bodyPr anchor="ctr">
            <a:noAutofit/>
          </a:bodyPr>
          <a:lstStyle>
            <a:lvl1pPr marL="0" indent="0">
              <a:lnSpc>
                <a:spcPct val="90000"/>
              </a:lnSpc>
              <a:buNone/>
              <a:defRPr sz="4320" b="0" i="0" baseline="0">
                <a:solidFill>
                  <a:srgbClr val="E8D3A2"/>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436882" y="1736726"/>
            <a:ext cx="11371679" cy="4209128"/>
          </a:xfrm>
          <a:prstGeom prst="rect">
            <a:avLst/>
          </a:prstGeom>
        </p:spPr>
        <p:txBody>
          <a:bodyPr/>
          <a:lstStyle>
            <a:lvl1pPr marL="257154" indent="-257154">
              <a:buFont typeface="Lucida Grande"/>
              <a:buChar char="&gt;"/>
              <a:defRPr sz="4320" b="0" i="0" baseline="0">
                <a:solidFill>
                  <a:schemeClr val="tx1"/>
                </a:solidFill>
                <a:latin typeface="Open Sans Light"/>
                <a:cs typeface="Open Sans Light"/>
              </a:defRPr>
            </a:lvl1pPr>
            <a:lvl2pPr>
              <a:defRPr sz="3840" b="0" i="0" baseline="0">
                <a:solidFill>
                  <a:schemeClr val="tx1"/>
                </a:solidFill>
                <a:latin typeface="Open Sans Light"/>
                <a:cs typeface="Open Sans Light"/>
              </a:defRPr>
            </a:lvl2pPr>
            <a:lvl3pPr marL="857182" indent="-171436">
              <a:buSzPct val="100000"/>
              <a:buFont typeface="Lucida Grande"/>
              <a:buChar char="&gt;"/>
              <a:defRPr sz="3840" b="0" i="0" baseline="0">
                <a:solidFill>
                  <a:schemeClr val="tx1"/>
                </a:solidFill>
                <a:latin typeface="Open Sans Light"/>
                <a:cs typeface="Open Sans Light"/>
              </a:defRPr>
            </a:lvl3pPr>
            <a:lvl4pPr>
              <a:defRPr sz="3840" b="0" i="0" baseline="0">
                <a:solidFill>
                  <a:schemeClr val="tx1"/>
                </a:solidFill>
                <a:latin typeface="Open Sans Light"/>
                <a:cs typeface="Open Sans Light"/>
              </a:defRPr>
            </a:lvl4pPr>
            <a:lvl5pPr marL="1542926" indent="-171436">
              <a:buFont typeface="Lucida Grande"/>
              <a:buChar char="&gt;"/>
              <a:defRPr sz="3840" b="0" i="0" baseline="0">
                <a:solidFill>
                  <a:schemeClr val="tx1"/>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4"/>
          <a:stretch>
            <a:fillRect/>
          </a:stretch>
        </p:blipFill>
        <p:spPr>
          <a:xfrm>
            <a:off x="1022354" y="1364407"/>
            <a:ext cx="1471708" cy="96361"/>
          </a:xfrm>
          <a:prstGeom prst="rect">
            <a:avLst/>
          </a:prstGeom>
        </p:spPr>
      </p:pic>
    </p:spTree>
    <p:custDataLst>
      <p:tags r:id="rId1"/>
    </p:custDataLst>
    <p:extLst>
      <p:ext uri="{BB962C8B-B14F-4D97-AF65-F5344CB8AC3E}">
        <p14:creationId xmlns:p14="http://schemas.microsoft.com/office/powerpoint/2010/main" val="360234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65765" y="201171"/>
            <a:ext cx="11442799" cy="1258703"/>
          </a:xfrm>
          <a:prstGeom prst="rect">
            <a:avLst/>
          </a:prstGeom>
        </p:spPr>
        <p:txBody>
          <a:bodyPr anchor="ct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365765" y="2141839"/>
            <a:ext cx="11459401" cy="3618881"/>
          </a:xfrm>
          <a:prstGeom prst="rect">
            <a:avLst/>
          </a:prstGeom>
        </p:spPr>
        <p:txBody>
          <a:bodyPr/>
          <a:lstStyle>
            <a:lvl1pPr marL="0" indent="0">
              <a:lnSpc>
                <a:spcPct val="114000"/>
              </a:lnSpc>
              <a:spcBef>
                <a:spcPts val="540"/>
              </a:spcBef>
              <a:buFont typeface="Lucida Grande"/>
              <a:buNone/>
              <a:defRPr sz="4320" b="0"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40"/>
              </a:spcBef>
              <a:defRPr sz="3840" b="0" i="0" baseline="0">
                <a:solidFill>
                  <a:schemeClr val="accent4">
                    <a:lumMod val="10000"/>
                  </a:schemeClr>
                </a:solidFill>
                <a:latin typeface="Open Sans Light"/>
                <a:cs typeface="Open Sans Light"/>
              </a:defRPr>
            </a:lvl2pPr>
            <a:lvl3pPr marL="857182" indent="-171436">
              <a:lnSpc>
                <a:spcPct val="114000"/>
              </a:lnSpc>
              <a:spcBef>
                <a:spcPts val="540"/>
              </a:spcBef>
              <a:buSzPct val="100000"/>
              <a:buFont typeface="Lucida Grande"/>
              <a:buChar char="&gt;"/>
              <a:defRPr sz="3840" b="0" i="0" baseline="0">
                <a:solidFill>
                  <a:srgbClr val="33006F"/>
                </a:solidFill>
                <a:latin typeface="Open Sans Light"/>
                <a:cs typeface="Open Sans Light"/>
              </a:defRPr>
            </a:lvl3pPr>
            <a:lvl4pPr>
              <a:lnSpc>
                <a:spcPct val="114000"/>
              </a:lnSpc>
              <a:spcBef>
                <a:spcPts val="540"/>
              </a:spcBef>
              <a:defRPr sz="3840" b="0" i="0" baseline="0">
                <a:solidFill>
                  <a:schemeClr val="accent4">
                    <a:lumMod val="10000"/>
                  </a:schemeClr>
                </a:solidFill>
                <a:latin typeface="Open Sans Light"/>
                <a:cs typeface="Open Sans Light"/>
              </a:defRPr>
            </a:lvl4pPr>
            <a:lvl5pPr marL="1542926" indent="-171436">
              <a:lnSpc>
                <a:spcPct val="114000"/>
              </a:lnSpc>
              <a:spcBef>
                <a:spcPts val="540"/>
              </a:spcBef>
              <a:buFont typeface="Lucida Grande"/>
              <a:buChar char="&gt;"/>
              <a:defRPr sz="384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p:nvPicPr>
        <p:blipFill>
          <a:blip r:embed="rId3"/>
          <a:stretch>
            <a:fillRect/>
          </a:stretch>
        </p:blipFill>
        <p:spPr>
          <a:xfrm>
            <a:off x="1022354" y="1363509"/>
            <a:ext cx="1471708" cy="96362"/>
          </a:xfrm>
          <a:prstGeom prst="rect">
            <a:avLst/>
          </a:prstGeom>
        </p:spPr>
      </p:pic>
      <p:sp>
        <p:nvSpPr>
          <p:cNvPr id="6" name="Text Placeholder 5"/>
          <p:cNvSpPr>
            <a:spLocks noGrp="1"/>
          </p:cNvSpPr>
          <p:nvPr>
            <p:ph type="body" sz="quarter" idx="12" hasCustomPrompt="1"/>
          </p:nvPr>
        </p:nvSpPr>
        <p:spPr>
          <a:xfrm>
            <a:off x="365761" y="1459874"/>
            <a:ext cx="11459404" cy="681968"/>
          </a:xfrm>
          <a:prstGeom prst="rect">
            <a:avLst/>
          </a:prstGeom>
        </p:spPr>
        <p:txBody>
          <a:bodyPr anchor="ctr">
            <a:noAutofit/>
          </a:bodyPr>
          <a:lstStyle>
            <a:lvl1pPr marL="0" indent="0">
              <a:lnSpc>
                <a:spcPct val="90000"/>
              </a:lnSpc>
              <a:buNone/>
              <a:defRPr sz="3840" b="0" i="0" baseline="0">
                <a:solidFill>
                  <a:srgbClr val="33006F"/>
                </a:solidFill>
                <a:latin typeface="Uni Sans Regular"/>
                <a:cs typeface="Uni Sans Regular"/>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9" name="Picture 8"/>
          <p:cNvPicPr>
            <a:picLocks noChangeAspect="1"/>
          </p:cNvPicPr>
          <p:nvPr/>
        </p:nvPicPr>
        <p:blipFill>
          <a:blip r:embed="rId3"/>
          <a:stretch>
            <a:fillRect/>
          </a:stretch>
        </p:blipFill>
        <p:spPr>
          <a:xfrm>
            <a:off x="1022354" y="1363509"/>
            <a:ext cx="1471708" cy="96362"/>
          </a:xfrm>
          <a:prstGeom prst="rect">
            <a:avLst/>
          </a:prstGeom>
        </p:spPr>
      </p:pic>
      <p:pic>
        <p:nvPicPr>
          <p:cNvPr id="11" name="Picture 10"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2" name="Picture 11"/>
          <p:cNvPicPr>
            <a:picLocks noChangeAspect="1"/>
          </p:cNvPicPr>
          <p:nvPr userDrawn="1"/>
        </p:nvPicPr>
        <p:blipFill>
          <a:blip r:embed="rId3"/>
          <a:stretch>
            <a:fillRect/>
          </a:stretch>
        </p:blipFill>
        <p:spPr>
          <a:xfrm>
            <a:off x="1022351" y="1363508"/>
            <a:ext cx="1471708" cy="96362"/>
          </a:xfrm>
          <a:prstGeom prst="rect">
            <a:avLst/>
          </a:prstGeom>
        </p:spPr>
      </p:pic>
      <p:pic>
        <p:nvPicPr>
          <p:cNvPr id="13" name="Picture 12"/>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461349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375923" y="1736728"/>
            <a:ext cx="11341948" cy="3656656"/>
          </a:xfrm>
          <a:prstGeom prst="rect">
            <a:avLst/>
          </a:prstGeom>
        </p:spPr>
        <p:txBody>
          <a:bodyPr>
            <a:normAutofit/>
          </a:bodyPr>
          <a:lstStyle>
            <a:lvl1pPr marL="0" indent="0">
              <a:buNone/>
              <a:defRPr sz="1800" b="0" i="0" baseline="0">
                <a:solidFill>
                  <a:srgbClr val="999999"/>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243845" y="246891"/>
            <a:ext cx="11564719" cy="1196454"/>
          </a:xfrm>
          <a:prstGeom prst="rect">
            <a:avLst/>
          </a:prstGeom>
        </p:spPr>
        <p:txBody>
          <a:bodyPr anchor="ct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17" name="Picture 16"/>
          <p:cNvPicPr>
            <a:picLocks noChangeAspect="1"/>
          </p:cNvPicPr>
          <p:nvPr/>
        </p:nvPicPr>
        <p:blipFill>
          <a:blip r:embed="rId3"/>
          <a:stretch>
            <a:fillRect/>
          </a:stretch>
        </p:blipFill>
        <p:spPr>
          <a:xfrm>
            <a:off x="1022354" y="1363509"/>
            <a:ext cx="1471708" cy="96362"/>
          </a:xfrm>
          <a:prstGeom prst="rect">
            <a:avLst/>
          </a:prstGeom>
        </p:spPr>
      </p:pic>
      <p:pic>
        <p:nvPicPr>
          <p:cNvPr id="6" name="Picture 5"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8" name="Picture 7"/>
          <p:cNvPicPr>
            <a:picLocks noChangeAspect="1"/>
          </p:cNvPicPr>
          <p:nvPr/>
        </p:nvPicPr>
        <p:blipFill>
          <a:blip r:embed="rId3"/>
          <a:stretch>
            <a:fillRect/>
          </a:stretch>
        </p:blipFill>
        <p:spPr>
          <a:xfrm>
            <a:off x="1022354" y="1363509"/>
            <a:ext cx="1471708" cy="96362"/>
          </a:xfrm>
          <a:prstGeom prst="rect">
            <a:avLst/>
          </a:prstGeom>
        </p:spPr>
      </p:pic>
      <p:pic>
        <p:nvPicPr>
          <p:cNvPr id="10" name="Picture 9"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1" name="Picture 10"/>
          <p:cNvPicPr>
            <a:picLocks noChangeAspect="1"/>
          </p:cNvPicPr>
          <p:nvPr userDrawn="1"/>
        </p:nvPicPr>
        <p:blipFill>
          <a:blip r:embed="rId3"/>
          <a:stretch>
            <a:fillRect/>
          </a:stretch>
        </p:blipFill>
        <p:spPr>
          <a:xfrm>
            <a:off x="1022351" y="1363508"/>
            <a:ext cx="1471708" cy="96362"/>
          </a:xfrm>
          <a:prstGeom prst="rect">
            <a:avLst/>
          </a:prstGeom>
        </p:spPr>
      </p:pic>
      <p:pic>
        <p:nvPicPr>
          <p:cNvPr id="14" name="Picture 13"/>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5876917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3" name="Text Placeholder 5"/>
          <p:cNvSpPr>
            <a:spLocks noGrp="1"/>
          </p:cNvSpPr>
          <p:nvPr>
            <p:ph type="body" sz="quarter" idx="10" hasCustomPrompt="1"/>
          </p:nvPr>
        </p:nvSpPr>
        <p:spPr>
          <a:xfrm>
            <a:off x="243845" y="246891"/>
            <a:ext cx="11564719" cy="1196454"/>
          </a:xfrm>
          <a:prstGeom prst="rect">
            <a:avLst/>
          </a:prstGeom>
        </p:spPr>
        <p:txBody>
          <a:bodyPr anchor="ct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6" name="Picture 5" descr="AngleBackground_gold_RGB.png"/>
          <p:cNvPicPr>
            <a:picLocks noChangeAspect="1"/>
          </p:cNvPicPr>
          <p:nvPr/>
        </p:nvPicPr>
        <p:blipFill rotWithShape="1">
          <a:blip r:embed="rId3"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7" name="Picture 6"/>
          <p:cNvPicPr>
            <a:picLocks noChangeAspect="1"/>
          </p:cNvPicPr>
          <p:nvPr userDrawn="1"/>
        </p:nvPicPr>
        <p:blipFill>
          <a:blip r:embed="rId4"/>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3274180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849589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10690"/>
            <a:ext cx="10515600" cy="2851786"/>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p:spPr>
        <p:style>
          <a:lnRef idx="2">
            <a:schemeClr val="accent4"/>
          </a:lnRef>
          <a:fillRef idx="1">
            <a:schemeClr val="lt1"/>
          </a:fillRef>
          <a:effectRef idx="0">
            <a:schemeClr val="accent4"/>
          </a:effectRef>
          <a:fontRef idx="none"/>
        </p:style>
        <p:txBody>
          <a:bodyPr anchor="ctr">
            <a:normAutofit/>
          </a:bodyPr>
          <a:lstStyle>
            <a:lvl1pPr>
              <a:defRPr sz="4800">
                <a:latin typeface="Encode Sans Normal Black" panose="02000000000000000000"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1" y="4589146"/>
            <a:ext cx="10515600" cy="1501140"/>
          </a:xfrm>
          <a:prstGeom prst="rect">
            <a:avLst/>
          </a:prstGeom>
        </p:spPr>
        <p:txBody>
          <a:bodyPr/>
          <a:lstStyle>
            <a:lvl1pPr marL="0" indent="0" algn="ctr">
              <a:buNone/>
              <a:defRPr sz="3600" b="1">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411464" indent="0">
              <a:buNone/>
              <a:defRPr sz="1800">
                <a:solidFill>
                  <a:schemeClr val="tx1">
                    <a:tint val="75000"/>
                  </a:schemeClr>
                </a:solidFill>
              </a:defRPr>
            </a:lvl2pPr>
            <a:lvl3pPr marL="822928" indent="0">
              <a:buNone/>
              <a:defRPr sz="1620">
                <a:solidFill>
                  <a:schemeClr val="tx1">
                    <a:tint val="75000"/>
                  </a:schemeClr>
                </a:solidFill>
              </a:defRPr>
            </a:lvl3pPr>
            <a:lvl4pPr marL="1234391" indent="0">
              <a:buNone/>
              <a:defRPr sz="1440">
                <a:solidFill>
                  <a:schemeClr val="tx1">
                    <a:tint val="75000"/>
                  </a:schemeClr>
                </a:solidFill>
              </a:defRPr>
            </a:lvl4pPr>
            <a:lvl5pPr marL="1645854" indent="0">
              <a:buNone/>
              <a:defRPr sz="1440">
                <a:solidFill>
                  <a:schemeClr val="tx1">
                    <a:tint val="75000"/>
                  </a:schemeClr>
                </a:solidFill>
              </a:defRPr>
            </a:lvl5pPr>
            <a:lvl6pPr marL="2057318" indent="0">
              <a:buNone/>
              <a:defRPr sz="1440">
                <a:solidFill>
                  <a:schemeClr val="tx1">
                    <a:tint val="75000"/>
                  </a:schemeClr>
                </a:solidFill>
              </a:defRPr>
            </a:lvl6pPr>
            <a:lvl7pPr marL="2468782" indent="0">
              <a:buNone/>
              <a:defRPr sz="1440">
                <a:solidFill>
                  <a:schemeClr val="tx1">
                    <a:tint val="75000"/>
                  </a:schemeClr>
                </a:solidFill>
              </a:defRPr>
            </a:lvl7pPr>
            <a:lvl8pPr marL="2880245" indent="0">
              <a:buNone/>
              <a:defRPr sz="1440">
                <a:solidFill>
                  <a:schemeClr val="tx1">
                    <a:tint val="75000"/>
                  </a:schemeClr>
                </a:solidFill>
              </a:defRPr>
            </a:lvl8pPr>
            <a:lvl9pPr marL="3291709" indent="0">
              <a:buNone/>
              <a:defRPr sz="1440">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9699930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ecture Titl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7" y="1477464"/>
            <a:ext cx="10475479" cy="3112945"/>
          </a:xfrm>
          <a:prstGeom prst="rect">
            <a:avLst/>
          </a:prstGeom>
        </p:spPr>
        <p:txBody>
          <a:bodyPr>
            <a:noAutofit/>
          </a:bodyPr>
          <a:lstStyle>
            <a:lvl1pPr marL="0" indent="0" algn="ctr">
              <a:lnSpc>
                <a:spcPct val="100000"/>
              </a:lnSpc>
              <a:buNone/>
              <a:defRPr sz="600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6" name="Picture 5"/>
          <p:cNvPicPr>
            <a:picLocks noChangeAspect="1"/>
          </p:cNvPicPr>
          <p:nvPr/>
        </p:nvPicPr>
        <p:blipFill>
          <a:blip r:embed="rId3"/>
          <a:stretch>
            <a:fillRect/>
          </a:stretch>
        </p:blipFill>
        <p:spPr>
          <a:xfrm>
            <a:off x="1039284" y="4704003"/>
            <a:ext cx="2133600" cy="139700"/>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284" y="896293"/>
            <a:ext cx="3377184" cy="381478"/>
          </a:xfrm>
          <a:prstGeom prst="rect">
            <a:avLst/>
          </a:prstGeom>
        </p:spPr>
      </p:pic>
      <p:pic>
        <p:nvPicPr>
          <p:cNvPr id="8" name="Picture 7"/>
          <p:cNvPicPr>
            <a:picLocks noChangeAspect="1"/>
          </p:cNvPicPr>
          <p:nvPr userDrawn="1"/>
        </p:nvPicPr>
        <p:blipFill>
          <a:blip r:embed="rId6"/>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27037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Layout">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7" y="1477464"/>
            <a:ext cx="10475479" cy="2588105"/>
          </a:xfrm>
          <a:prstGeom prst="rect">
            <a:avLst/>
          </a:prstGeom>
        </p:spPr>
        <p:txBody>
          <a:bodyPr anchor="ctr">
            <a:noAutofit/>
          </a:bodyPr>
          <a:lstStyle>
            <a:lvl1pPr marL="0" indent="0" algn="ctr">
              <a:lnSpc>
                <a:spcPct val="100000"/>
              </a:lnSpc>
              <a:buNone/>
              <a:defRPr sz="576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6" name="Picture 5"/>
          <p:cNvPicPr>
            <a:picLocks noChangeAspect="1"/>
          </p:cNvPicPr>
          <p:nvPr/>
        </p:nvPicPr>
        <p:blipFill>
          <a:blip r:embed="rId3"/>
          <a:stretch>
            <a:fillRect/>
          </a:stretch>
        </p:blipFill>
        <p:spPr>
          <a:xfrm>
            <a:off x="1039284" y="4065570"/>
            <a:ext cx="2133600" cy="139700"/>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284" y="887240"/>
            <a:ext cx="3377184" cy="390531"/>
          </a:xfrm>
          <a:prstGeom prst="rect">
            <a:avLst/>
          </a:prstGeom>
        </p:spPr>
      </p:pic>
      <p:sp>
        <p:nvSpPr>
          <p:cNvPr id="8" name="Text Placeholder 2"/>
          <p:cNvSpPr>
            <a:spLocks noGrp="1"/>
          </p:cNvSpPr>
          <p:nvPr>
            <p:ph type="body" idx="1"/>
          </p:nvPr>
        </p:nvSpPr>
        <p:spPr>
          <a:xfrm>
            <a:off x="895676" y="4185624"/>
            <a:ext cx="10515600" cy="1501140"/>
          </a:xfrm>
          <a:prstGeom prst="rect">
            <a:avLst/>
          </a:prstGeom>
        </p:spPr>
        <p:txBody>
          <a:bodyPr/>
          <a:lstStyle>
            <a:lvl1pPr marL="0" indent="0" algn="ctr">
              <a:buNone/>
              <a:defRPr sz="3240" b="1">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411464" indent="0">
              <a:buNone/>
              <a:defRPr sz="1800">
                <a:solidFill>
                  <a:schemeClr val="tx1">
                    <a:tint val="75000"/>
                  </a:schemeClr>
                </a:solidFill>
              </a:defRPr>
            </a:lvl2pPr>
            <a:lvl3pPr marL="822928" indent="0">
              <a:buNone/>
              <a:defRPr sz="1620">
                <a:solidFill>
                  <a:schemeClr val="tx1">
                    <a:tint val="75000"/>
                  </a:schemeClr>
                </a:solidFill>
              </a:defRPr>
            </a:lvl3pPr>
            <a:lvl4pPr marL="1234391" indent="0">
              <a:buNone/>
              <a:defRPr sz="1440">
                <a:solidFill>
                  <a:schemeClr val="tx1">
                    <a:tint val="75000"/>
                  </a:schemeClr>
                </a:solidFill>
              </a:defRPr>
            </a:lvl4pPr>
            <a:lvl5pPr marL="1645854" indent="0">
              <a:buNone/>
              <a:defRPr sz="1440">
                <a:solidFill>
                  <a:schemeClr val="tx1">
                    <a:tint val="75000"/>
                  </a:schemeClr>
                </a:solidFill>
              </a:defRPr>
            </a:lvl5pPr>
            <a:lvl6pPr marL="2057318" indent="0">
              <a:buNone/>
              <a:defRPr sz="1440">
                <a:solidFill>
                  <a:schemeClr val="tx1">
                    <a:tint val="75000"/>
                  </a:schemeClr>
                </a:solidFill>
              </a:defRPr>
            </a:lvl6pPr>
            <a:lvl7pPr marL="2468782" indent="0">
              <a:buNone/>
              <a:defRPr sz="1440">
                <a:solidFill>
                  <a:schemeClr val="tx1">
                    <a:tint val="75000"/>
                  </a:schemeClr>
                </a:solidFill>
              </a:defRPr>
            </a:lvl7pPr>
            <a:lvl8pPr marL="2880245" indent="0">
              <a:buNone/>
              <a:defRPr sz="1440">
                <a:solidFill>
                  <a:schemeClr val="tx1">
                    <a:tint val="75000"/>
                  </a:schemeClr>
                </a:solidFill>
              </a:defRPr>
            </a:lvl8pPr>
            <a:lvl9pPr marL="3291709" indent="0">
              <a:buNone/>
              <a:defRPr sz="1440">
                <a:solidFill>
                  <a:schemeClr val="tx1">
                    <a:tint val="75000"/>
                  </a:schemeClr>
                </a:solidFill>
              </a:defRPr>
            </a:lvl9pPr>
          </a:lstStyle>
          <a:p>
            <a:pPr lvl="0"/>
            <a:r>
              <a:rPr lang="en-US" smtClean="0"/>
              <a:t>Edit Master text styles</a:t>
            </a:r>
          </a:p>
        </p:txBody>
      </p:sp>
      <p:pic>
        <p:nvPicPr>
          <p:cNvPr id="10" name="Picture 9"/>
          <p:cNvPicPr>
            <a:picLocks noChangeAspect="1"/>
          </p:cNvPicPr>
          <p:nvPr userDrawn="1"/>
        </p:nvPicPr>
        <p:blipFill>
          <a:blip r:embed="rId6"/>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206570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ags" Target="../tags/tag2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AngleBackground_gold_RGB.png"/>
          <p:cNvPicPr>
            <a:picLocks noChangeAspect="1"/>
          </p:cNvPicPr>
          <p:nvPr/>
        </p:nvPicPr>
        <p:blipFill rotWithShape="1">
          <a:blip r:embed="rId10"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sp>
        <p:nvSpPr>
          <p:cNvPr id="2" name="Title Placeholder 1"/>
          <p:cNvSpPr>
            <a:spLocks noGrp="1"/>
          </p:cNvSpPr>
          <p:nvPr>
            <p:ph type="title"/>
          </p:nvPr>
        </p:nvSpPr>
        <p:spPr>
          <a:xfrm>
            <a:off x="838200" y="365760"/>
            <a:ext cx="10515600" cy="132588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9"/>
    </p:custDataLst>
    <p:extLst>
      <p:ext uri="{BB962C8B-B14F-4D97-AF65-F5344CB8AC3E}">
        <p14:creationId xmlns:p14="http://schemas.microsoft.com/office/powerpoint/2010/main" val="342395006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iming>
    <p:tnLst>
      <p:par>
        <p:cTn id="1" dur="indefinite" restart="never" nodeType="tmRoot"/>
      </p:par>
    </p:tnLst>
  </p:timing>
  <p:txStyles>
    <p:titleStyle>
      <a:lvl1pPr algn="ctr" defTabSz="342874" rtl="0" eaLnBrk="1" latinLnBrk="0" hangingPunct="1">
        <a:spcBef>
          <a:spcPct val="0"/>
        </a:spcBef>
        <a:buNone/>
        <a:defRPr sz="3600" b="0" i="0" u="none"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57154" indent="-257154" algn="l" defTabSz="342874" rtl="0" eaLnBrk="1" latinLnBrk="0" hangingPunct="1">
        <a:spcBef>
          <a:spcPct val="20000"/>
        </a:spcBef>
        <a:buFont typeface="Arial"/>
        <a:buChar char="•"/>
        <a:defRPr sz="2400" kern="1200">
          <a:solidFill>
            <a:schemeClr val="tx1"/>
          </a:solidFill>
          <a:latin typeface="+mn-lt"/>
          <a:ea typeface="+mn-ea"/>
          <a:cs typeface="+mn-cs"/>
        </a:defRPr>
      </a:lvl1pPr>
      <a:lvl2pPr marL="557167" indent="-214295" algn="l" defTabSz="342874" rtl="0" eaLnBrk="1" latinLnBrk="0" hangingPunct="1">
        <a:spcBef>
          <a:spcPct val="20000"/>
        </a:spcBef>
        <a:buFont typeface="Arial"/>
        <a:buChar char="–"/>
        <a:defRPr sz="2100" kern="1200">
          <a:solidFill>
            <a:schemeClr val="tx1"/>
          </a:solidFill>
          <a:latin typeface="+mn-lt"/>
          <a:ea typeface="+mn-ea"/>
          <a:cs typeface="+mn-cs"/>
        </a:defRPr>
      </a:lvl2pPr>
      <a:lvl3pPr marL="857182" indent="-171436" algn="l" defTabSz="342874" rtl="0" eaLnBrk="1" latinLnBrk="0" hangingPunct="1">
        <a:spcBef>
          <a:spcPct val="20000"/>
        </a:spcBef>
        <a:buFont typeface="Arial"/>
        <a:buChar char="•"/>
        <a:defRPr sz="1800" kern="1200">
          <a:solidFill>
            <a:schemeClr val="tx1"/>
          </a:solidFill>
          <a:latin typeface="+mn-lt"/>
          <a:ea typeface="+mn-ea"/>
          <a:cs typeface="+mn-cs"/>
        </a:defRPr>
      </a:lvl3pPr>
      <a:lvl4pPr marL="1200054" indent="-171436" algn="l" defTabSz="342874" rtl="0" eaLnBrk="1" latinLnBrk="0" hangingPunct="1">
        <a:spcBef>
          <a:spcPct val="20000"/>
        </a:spcBef>
        <a:buFont typeface="Arial"/>
        <a:buChar char="–"/>
        <a:defRPr sz="1500" kern="1200">
          <a:solidFill>
            <a:schemeClr val="tx1"/>
          </a:solidFill>
          <a:latin typeface="+mn-lt"/>
          <a:ea typeface="+mn-ea"/>
          <a:cs typeface="+mn-cs"/>
        </a:defRPr>
      </a:lvl4pPr>
      <a:lvl5pPr marL="1542926" indent="-171436" algn="l" defTabSz="342874" rtl="0" eaLnBrk="1" latinLnBrk="0" hangingPunct="1">
        <a:spcBef>
          <a:spcPct val="20000"/>
        </a:spcBef>
        <a:buFont typeface="Arial"/>
        <a:buChar char="»"/>
        <a:defRPr sz="1500" kern="1200">
          <a:solidFill>
            <a:schemeClr val="tx1"/>
          </a:solidFill>
          <a:latin typeface="+mn-lt"/>
          <a:ea typeface="+mn-ea"/>
          <a:cs typeface="+mn-cs"/>
        </a:defRPr>
      </a:lvl5pPr>
      <a:lvl6pPr marL="1885799" indent="-171436"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72" indent="-171436"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45" indent="-171436"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17" indent="-171436" algn="l" defTabSz="342874"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74" rtl="0" eaLnBrk="1" latinLnBrk="0" hangingPunct="1">
        <a:defRPr sz="1350" kern="1200">
          <a:solidFill>
            <a:schemeClr val="tx1"/>
          </a:solidFill>
          <a:latin typeface="+mn-lt"/>
          <a:ea typeface="+mn-ea"/>
          <a:cs typeface="+mn-cs"/>
        </a:defRPr>
      </a:lvl1pPr>
      <a:lvl2pPr marL="342874" algn="l" defTabSz="342874" rtl="0" eaLnBrk="1" latinLnBrk="0" hangingPunct="1">
        <a:defRPr sz="1350" kern="1200">
          <a:solidFill>
            <a:schemeClr val="tx1"/>
          </a:solidFill>
          <a:latin typeface="+mn-lt"/>
          <a:ea typeface="+mn-ea"/>
          <a:cs typeface="+mn-cs"/>
        </a:defRPr>
      </a:lvl2pPr>
      <a:lvl3pPr marL="685746" algn="l" defTabSz="342874" rtl="0" eaLnBrk="1" latinLnBrk="0" hangingPunct="1">
        <a:defRPr sz="1350" kern="1200">
          <a:solidFill>
            <a:schemeClr val="tx1"/>
          </a:solidFill>
          <a:latin typeface="+mn-lt"/>
          <a:ea typeface="+mn-ea"/>
          <a:cs typeface="+mn-cs"/>
        </a:defRPr>
      </a:lvl3pPr>
      <a:lvl4pPr marL="1028618" algn="l" defTabSz="342874" rtl="0" eaLnBrk="1" latinLnBrk="0" hangingPunct="1">
        <a:defRPr sz="1350" kern="1200">
          <a:solidFill>
            <a:schemeClr val="tx1"/>
          </a:solidFill>
          <a:latin typeface="+mn-lt"/>
          <a:ea typeface="+mn-ea"/>
          <a:cs typeface="+mn-cs"/>
        </a:defRPr>
      </a:lvl4pPr>
      <a:lvl5pPr marL="1371491" algn="l" defTabSz="342874" rtl="0" eaLnBrk="1" latinLnBrk="0" hangingPunct="1">
        <a:defRPr sz="1350" kern="1200">
          <a:solidFill>
            <a:schemeClr val="tx1"/>
          </a:solidFill>
          <a:latin typeface="+mn-lt"/>
          <a:ea typeface="+mn-ea"/>
          <a:cs typeface="+mn-cs"/>
        </a:defRPr>
      </a:lvl5pPr>
      <a:lvl6pPr marL="1714363" algn="l" defTabSz="342874" rtl="0" eaLnBrk="1" latinLnBrk="0" hangingPunct="1">
        <a:defRPr sz="1350" kern="1200">
          <a:solidFill>
            <a:schemeClr val="tx1"/>
          </a:solidFill>
          <a:latin typeface="+mn-lt"/>
          <a:ea typeface="+mn-ea"/>
          <a:cs typeface="+mn-cs"/>
        </a:defRPr>
      </a:lvl6pPr>
      <a:lvl7pPr marL="2057237" algn="l" defTabSz="342874" rtl="0" eaLnBrk="1" latinLnBrk="0" hangingPunct="1">
        <a:defRPr sz="1350" kern="1200">
          <a:solidFill>
            <a:schemeClr val="tx1"/>
          </a:solidFill>
          <a:latin typeface="+mn-lt"/>
          <a:ea typeface="+mn-ea"/>
          <a:cs typeface="+mn-cs"/>
        </a:defRPr>
      </a:lvl7pPr>
      <a:lvl8pPr marL="2400108" algn="l" defTabSz="342874" rtl="0" eaLnBrk="1" latinLnBrk="0" hangingPunct="1">
        <a:defRPr sz="1350" kern="1200">
          <a:solidFill>
            <a:schemeClr val="tx1"/>
          </a:solidFill>
          <a:latin typeface="+mn-lt"/>
          <a:ea typeface="+mn-ea"/>
          <a:cs typeface="+mn-cs"/>
        </a:defRPr>
      </a:lvl8pPr>
      <a:lvl9pPr marL="2742980" algn="l" defTabSz="342874"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custDataLst>
      <p:tags r:id="rId8"/>
    </p:custDataLst>
    <p:extLst>
      <p:ext uri="{BB962C8B-B14F-4D97-AF65-F5344CB8AC3E}">
        <p14:creationId xmlns:p14="http://schemas.microsoft.com/office/powerpoint/2010/main" val="217865617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txStyles>
    <p:titleStyle>
      <a:lvl1pPr algn="ctr" defTabSz="342874" rtl="0" eaLnBrk="1" latinLnBrk="0" hangingPunct="1">
        <a:spcBef>
          <a:spcPct val="0"/>
        </a:spcBef>
        <a:buNone/>
        <a:defRPr sz="3300" kern="1200">
          <a:solidFill>
            <a:schemeClr val="tx1"/>
          </a:solidFill>
          <a:latin typeface="+mj-lt"/>
          <a:ea typeface="+mj-ea"/>
          <a:cs typeface="+mj-cs"/>
        </a:defRPr>
      </a:lvl1pPr>
    </p:titleStyle>
    <p:bodyStyle>
      <a:lvl1pPr marL="257154" indent="-257154" algn="l" defTabSz="342874" rtl="0" eaLnBrk="1" latinLnBrk="0" hangingPunct="1">
        <a:spcBef>
          <a:spcPct val="20000"/>
        </a:spcBef>
        <a:buFont typeface="Arial"/>
        <a:buChar char="•"/>
        <a:defRPr sz="2400" kern="1200">
          <a:solidFill>
            <a:schemeClr val="tx1"/>
          </a:solidFill>
          <a:latin typeface="+mn-lt"/>
          <a:ea typeface="+mn-ea"/>
          <a:cs typeface="+mn-cs"/>
        </a:defRPr>
      </a:lvl1pPr>
      <a:lvl2pPr marL="557167" indent="-214295" algn="l" defTabSz="342874" rtl="0" eaLnBrk="1" latinLnBrk="0" hangingPunct="1">
        <a:spcBef>
          <a:spcPct val="20000"/>
        </a:spcBef>
        <a:buFont typeface="Arial"/>
        <a:buChar char="–"/>
        <a:defRPr sz="2100" kern="1200">
          <a:solidFill>
            <a:schemeClr val="tx1"/>
          </a:solidFill>
          <a:latin typeface="+mn-lt"/>
          <a:ea typeface="+mn-ea"/>
          <a:cs typeface="+mn-cs"/>
        </a:defRPr>
      </a:lvl2pPr>
      <a:lvl3pPr marL="857182" indent="-171436" algn="l" defTabSz="342874" rtl="0" eaLnBrk="1" latinLnBrk="0" hangingPunct="1">
        <a:spcBef>
          <a:spcPct val="20000"/>
        </a:spcBef>
        <a:buFont typeface="Arial"/>
        <a:buChar char="•"/>
        <a:defRPr sz="1800" kern="1200">
          <a:solidFill>
            <a:schemeClr val="tx1"/>
          </a:solidFill>
          <a:latin typeface="+mn-lt"/>
          <a:ea typeface="+mn-ea"/>
          <a:cs typeface="+mn-cs"/>
        </a:defRPr>
      </a:lvl3pPr>
      <a:lvl4pPr marL="1200054" indent="-171436" algn="l" defTabSz="342874" rtl="0" eaLnBrk="1" latinLnBrk="0" hangingPunct="1">
        <a:spcBef>
          <a:spcPct val="20000"/>
        </a:spcBef>
        <a:buFont typeface="Arial"/>
        <a:buChar char="–"/>
        <a:defRPr sz="1500" kern="1200">
          <a:solidFill>
            <a:schemeClr val="tx1"/>
          </a:solidFill>
          <a:latin typeface="+mn-lt"/>
          <a:ea typeface="+mn-ea"/>
          <a:cs typeface="+mn-cs"/>
        </a:defRPr>
      </a:lvl4pPr>
      <a:lvl5pPr marL="1542926" indent="-171436" algn="l" defTabSz="342874" rtl="0" eaLnBrk="1" latinLnBrk="0" hangingPunct="1">
        <a:spcBef>
          <a:spcPct val="20000"/>
        </a:spcBef>
        <a:buFont typeface="Arial"/>
        <a:buChar char="»"/>
        <a:defRPr sz="1500" kern="1200">
          <a:solidFill>
            <a:schemeClr val="tx1"/>
          </a:solidFill>
          <a:latin typeface="+mn-lt"/>
          <a:ea typeface="+mn-ea"/>
          <a:cs typeface="+mn-cs"/>
        </a:defRPr>
      </a:lvl5pPr>
      <a:lvl6pPr marL="1885799" indent="-171436"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72" indent="-171436"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45" indent="-171436"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17" indent="-171436" algn="l" defTabSz="342874"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74" rtl="0" eaLnBrk="1" latinLnBrk="0" hangingPunct="1">
        <a:defRPr sz="1350" kern="1200">
          <a:solidFill>
            <a:schemeClr val="tx1"/>
          </a:solidFill>
          <a:latin typeface="+mn-lt"/>
          <a:ea typeface="+mn-ea"/>
          <a:cs typeface="+mn-cs"/>
        </a:defRPr>
      </a:lvl1pPr>
      <a:lvl2pPr marL="342874" algn="l" defTabSz="342874" rtl="0" eaLnBrk="1" latinLnBrk="0" hangingPunct="1">
        <a:defRPr sz="1350" kern="1200">
          <a:solidFill>
            <a:schemeClr val="tx1"/>
          </a:solidFill>
          <a:latin typeface="+mn-lt"/>
          <a:ea typeface="+mn-ea"/>
          <a:cs typeface="+mn-cs"/>
        </a:defRPr>
      </a:lvl2pPr>
      <a:lvl3pPr marL="685746" algn="l" defTabSz="342874" rtl="0" eaLnBrk="1" latinLnBrk="0" hangingPunct="1">
        <a:defRPr sz="1350" kern="1200">
          <a:solidFill>
            <a:schemeClr val="tx1"/>
          </a:solidFill>
          <a:latin typeface="+mn-lt"/>
          <a:ea typeface="+mn-ea"/>
          <a:cs typeface="+mn-cs"/>
        </a:defRPr>
      </a:lvl3pPr>
      <a:lvl4pPr marL="1028618" algn="l" defTabSz="342874" rtl="0" eaLnBrk="1" latinLnBrk="0" hangingPunct="1">
        <a:defRPr sz="1350" kern="1200">
          <a:solidFill>
            <a:schemeClr val="tx1"/>
          </a:solidFill>
          <a:latin typeface="+mn-lt"/>
          <a:ea typeface="+mn-ea"/>
          <a:cs typeface="+mn-cs"/>
        </a:defRPr>
      </a:lvl4pPr>
      <a:lvl5pPr marL="1371491" algn="l" defTabSz="342874" rtl="0" eaLnBrk="1" latinLnBrk="0" hangingPunct="1">
        <a:defRPr sz="1350" kern="1200">
          <a:solidFill>
            <a:schemeClr val="tx1"/>
          </a:solidFill>
          <a:latin typeface="+mn-lt"/>
          <a:ea typeface="+mn-ea"/>
          <a:cs typeface="+mn-cs"/>
        </a:defRPr>
      </a:lvl5pPr>
      <a:lvl6pPr marL="1714363" algn="l" defTabSz="342874" rtl="0" eaLnBrk="1" latinLnBrk="0" hangingPunct="1">
        <a:defRPr sz="1350" kern="1200">
          <a:solidFill>
            <a:schemeClr val="tx1"/>
          </a:solidFill>
          <a:latin typeface="+mn-lt"/>
          <a:ea typeface="+mn-ea"/>
          <a:cs typeface="+mn-cs"/>
        </a:defRPr>
      </a:lvl6pPr>
      <a:lvl7pPr marL="2057237" algn="l" defTabSz="342874" rtl="0" eaLnBrk="1" latinLnBrk="0" hangingPunct="1">
        <a:defRPr sz="1350" kern="1200">
          <a:solidFill>
            <a:schemeClr val="tx1"/>
          </a:solidFill>
          <a:latin typeface="+mn-lt"/>
          <a:ea typeface="+mn-ea"/>
          <a:cs typeface="+mn-cs"/>
        </a:defRPr>
      </a:lvl7pPr>
      <a:lvl8pPr marL="2400108" algn="l" defTabSz="342874" rtl="0" eaLnBrk="1" latinLnBrk="0" hangingPunct="1">
        <a:defRPr sz="1350" kern="1200">
          <a:solidFill>
            <a:schemeClr val="tx1"/>
          </a:solidFill>
          <a:latin typeface="+mn-lt"/>
          <a:ea typeface="+mn-ea"/>
          <a:cs typeface="+mn-cs"/>
        </a:defRPr>
      </a:lvl8pPr>
      <a:lvl9pPr marL="2742980" algn="l" defTabSz="342874"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8"/>
    </p:custDataLst>
    <p:extLst>
      <p:ext uri="{BB962C8B-B14F-4D97-AF65-F5344CB8AC3E}">
        <p14:creationId xmlns:p14="http://schemas.microsoft.com/office/powerpoint/2010/main" val="270596887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90" r:id="rId4"/>
    <p:sldLayoutId id="2147483685" r:id="rId5"/>
    <p:sldLayoutId id="2147483686" r:id="rId6"/>
  </p:sldLayoutIdLst>
  <p:txStyles>
    <p:titleStyle>
      <a:lvl1pPr algn="ctr" defTabSz="342874" rtl="0" eaLnBrk="1" latinLnBrk="0" hangingPunct="1">
        <a:spcBef>
          <a:spcPct val="0"/>
        </a:spcBef>
        <a:buNone/>
        <a:defRPr sz="3300" kern="1200">
          <a:solidFill>
            <a:schemeClr val="tx1"/>
          </a:solidFill>
          <a:latin typeface="+mj-lt"/>
          <a:ea typeface="+mj-ea"/>
          <a:cs typeface="+mj-cs"/>
        </a:defRPr>
      </a:lvl1pPr>
    </p:titleStyle>
    <p:bodyStyle>
      <a:lvl1pPr marL="257154" indent="-257154" algn="l" defTabSz="342874" rtl="0" eaLnBrk="1" latinLnBrk="0" hangingPunct="1">
        <a:spcBef>
          <a:spcPct val="20000"/>
        </a:spcBef>
        <a:buFont typeface="Arial"/>
        <a:buChar char="•"/>
        <a:defRPr sz="2400" kern="1200">
          <a:solidFill>
            <a:schemeClr val="tx1"/>
          </a:solidFill>
          <a:latin typeface="+mn-lt"/>
          <a:ea typeface="+mn-ea"/>
          <a:cs typeface="+mn-cs"/>
        </a:defRPr>
      </a:lvl1pPr>
      <a:lvl2pPr marL="557167" indent="-214295" algn="l" defTabSz="342874" rtl="0" eaLnBrk="1" latinLnBrk="0" hangingPunct="1">
        <a:spcBef>
          <a:spcPct val="20000"/>
        </a:spcBef>
        <a:buFont typeface="Arial"/>
        <a:buChar char="–"/>
        <a:defRPr sz="2100" kern="1200">
          <a:solidFill>
            <a:schemeClr val="tx1"/>
          </a:solidFill>
          <a:latin typeface="+mn-lt"/>
          <a:ea typeface="+mn-ea"/>
          <a:cs typeface="+mn-cs"/>
        </a:defRPr>
      </a:lvl2pPr>
      <a:lvl3pPr marL="857182" indent="-171436" algn="l" defTabSz="342874" rtl="0" eaLnBrk="1" latinLnBrk="0" hangingPunct="1">
        <a:spcBef>
          <a:spcPct val="20000"/>
        </a:spcBef>
        <a:buFont typeface="Arial"/>
        <a:buChar char="•"/>
        <a:defRPr sz="1800" kern="1200">
          <a:solidFill>
            <a:schemeClr val="tx1"/>
          </a:solidFill>
          <a:latin typeface="+mn-lt"/>
          <a:ea typeface="+mn-ea"/>
          <a:cs typeface="+mn-cs"/>
        </a:defRPr>
      </a:lvl3pPr>
      <a:lvl4pPr marL="1200054" indent="-171436" algn="l" defTabSz="342874" rtl="0" eaLnBrk="1" latinLnBrk="0" hangingPunct="1">
        <a:spcBef>
          <a:spcPct val="20000"/>
        </a:spcBef>
        <a:buFont typeface="Arial"/>
        <a:buChar char="–"/>
        <a:defRPr sz="1500" kern="1200">
          <a:solidFill>
            <a:schemeClr val="tx1"/>
          </a:solidFill>
          <a:latin typeface="+mn-lt"/>
          <a:ea typeface="+mn-ea"/>
          <a:cs typeface="+mn-cs"/>
        </a:defRPr>
      </a:lvl4pPr>
      <a:lvl5pPr marL="1542926" indent="-171436" algn="l" defTabSz="342874" rtl="0" eaLnBrk="1" latinLnBrk="0" hangingPunct="1">
        <a:spcBef>
          <a:spcPct val="20000"/>
        </a:spcBef>
        <a:buFont typeface="Arial"/>
        <a:buChar char="»"/>
        <a:defRPr sz="1500" kern="1200">
          <a:solidFill>
            <a:schemeClr val="tx1"/>
          </a:solidFill>
          <a:latin typeface="+mn-lt"/>
          <a:ea typeface="+mn-ea"/>
          <a:cs typeface="+mn-cs"/>
        </a:defRPr>
      </a:lvl5pPr>
      <a:lvl6pPr marL="1885799" indent="-171436"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72" indent="-171436"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45" indent="-171436"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17" indent="-171436" algn="l" defTabSz="342874"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74" rtl="0" eaLnBrk="1" latinLnBrk="0" hangingPunct="1">
        <a:defRPr sz="1350" kern="1200">
          <a:solidFill>
            <a:schemeClr val="tx1"/>
          </a:solidFill>
          <a:latin typeface="+mn-lt"/>
          <a:ea typeface="+mn-ea"/>
          <a:cs typeface="+mn-cs"/>
        </a:defRPr>
      </a:lvl1pPr>
      <a:lvl2pPr marL="342874" algn="l" defTabSz="342874" rtl="0" eaLnBrk="1" latinLnBrk="0" hangingPunct="1">
        <a:defRPr sz="1350" kern="1200">
          <a:solidFill>
            <a:schemeClr val="tx1"/>
          </a:solidFill>
          <a:latin typeface="+mn-lt"/>
          <a:ea typeface="+mn-ea"/>
          <a:cs typeface="+mn-cs"/>
        </a:defRPr>
      </a:lvl2pPr>
      <a:lvl3pPr marL="685746" algn="l" defTabSz="342874" rtl="0" eaLnBrk="1" latinLnBrk="0" hangingPunct="1">
        <a:defRPr sz="1350" kern="1200">
          <a:solidFill>
            <a:schemeClr val="tx1"/>
          </a:solidFill>
          <a:latin typeface="+mn-lt"/>
          <a:ea typeface="+mn-ea"/>
          <a:cs typeface="+mn-cs"/>
        </a:defRPr>
      </a:lvl3pPr>
      <a:lvl4pPr marL="1028618" algn="l" defTabSz="342874" rtl="0" eaLnBrk="1" latinLnBrk="0" hangingPunct="1">
        <a:defRPr sz="1350" kern="1200">
          <a:solidFill>
            <a:schemeClr val="tx1"/>
          </a:solidFill>
          <a:latin typeface="+mn-lt"/>
          <a:ea typeface="+mn-ea"/>
          <a:cs typeface="+mn-cs"/>
        </a:defRPr>
      </a:lvl4pPr>
      <a:lvl5pPr marL="1371491" algn="l" defTabSz="342874" rtl="0" eaLnBrk="1" latinLnBrk="0" hangingPunct="1">
        <a:defRPr sz="1350" kern="1200">
          <a:solidFill>
            <a:schemeClr val="tx1"/>
          </a:solidFill>
          <a:latin typeface="+mn-lt"/>
          <a:ea typeface="+mn-ea"/>
          <a:cs typeface="+mn-cs"/>
        </a:defRPr>
      </a:lvl5pPr>
      <a:lvl6pPr marL="1714363" algn="l" defTabSz="342874" rtl="0" eaLnBrk="1" latinLnBrk="0" hangingPunct="1">
        <a:defRPr sz="1350" kern="1200">
          <a:solidFill>
            <a:schemeClr val="tx1"/>
          </a:solidFill>
          <a:latin typeface="+mn-lt"/>
          <a:ea typeface="+mn-ea"/>
          <a:cs typeface="+mn-cs"/>
        </a:defRPr>
      </a:lvl6pPr>
      <a:lvl7pPr marL="2057237" algn="l" defTabSz="342874" rtl="0" eaLnBrk="1" latinLnBrk="0" hangingPunct="1">
        <a:defRPr sz="1350" kern="1200">
          <a:solidFill>
            <a:schemeClr val="tx1"/>
          </a:solidFill>
          <a:latin typeface="+mn-lt"/>
          <a:ea typeface="+mn-ea"/>
          <a:cs typeface="+mn-cs"/>
        </a:defRPr>
      </a:lvl7pPr>
      <a:lvl8pPr marL="2400108" algn="l" defTabSz="342874" rtl="0" eaLnBrk="1" latinLnBrk="0" hangingPunct="1">
        <a:defRPr sz="1350" kern="1200">
          <a:solidFill>
            <a:schemeClr val="tx1"/>
          </a:solidFill>
          <a:latin typeface="+mn-lt"/>
          <a:ea typeface="+mn-ea"/>
          <a:cs typeface="+mn-cs"/>
        </a:defRPr>
      </a:lvl8pPr>
      <a:lvl9pPr marL="2742980" algn="l" defTabSz="342874"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ustDataLst>
      <p:tags r:id="rId5"/>
    </p:custDataLst>
    <p:extLst>
      <p:ext uri="{BB962C8B-B14F-4D97-AF65-F5344CB8AC3E}">
        <p14:creationId xmlns:p14="http://schemas.microsoft.com/office/powerpoint/2010/main" val="4130510902"/>
      </p:ext>
    </p:extLst>
  </p:cSld>
  <p:clrMap bg1="dk1" tx1="lt1" bg2="dk2" tx2="lt2" accent1="accent1" accent2="accent2" accent3="accent3" accent4="accent4" accent5="accent5" accent6="accent6" hlink="hlink" folHlink="folHlink"/>
  <p:sldLayoutIdLst>
    <p:sldLayoutId id="2147483688" r:id="rId1"/>
    <p:sldLayoutId id="2147483691" r:id="rId2"/>
    <p:sldLayoutId id="2147483689" r:id="rId3"/>
  </p:sldLayoutIdLst>
  <p:txStyles>
    <p:titleStyle>
      <a:lvl1pPr algn="ctr" defTabSz="342874" rtl="0" eaLnBrk="1" latinLnBrk="0" hangingPunct="1">
        <a:spcBef>
          <a:spcPct val="0"/>
        </a:spcBef>
        <a:buNone/>
        <a:defRPr sz="3300" kern="1200">
          <a:solidFill>
            <a:schemeClr val="tx1"/>
          </a:solidFill>
          <a:latin typeface="+mj-lt"/>
          <a:ea typeface="+mj-ea"/>
          <a:cs typeface="+mj-cs"/>
        </a:defRPr>
      </a:lvl1pPr>
    </p:titleStyle>
    <p:bodyStyle>
      <a:lvl1pPr marL="257154" indent="-257154" algn="l" defTabSz="342874" rtl="0" eaLnBrk="1" latinLnBrk="0" hangingPunct="1">
        <a:spcBef>
          <a:spcPct val="20000"/>
        </a:spcBef>
        <a:buFont typeface="Arial"/>
        <a:buChar char="•"/>
        <a:defRPr sz="2400" kern="1200">
          <a:solidFill>
            <a:schemeClr val="tx1"/>
          </a:solidFill>
          <a:latin typeface="+mn-lt"/>
          <a:ea typeface="+mn-ea"/>
          <a:cs typeface="+mn-cs"/>
        </a:defRPr>
      </a:lvl1pPr>
      <a:lvl2pPr marL="557167" indent="-214295" algn="l" defTabSz="342874" rtl="0" eaLnBrk="1" latinLnBrk="0" hangingPunct="1">
        <a:spcBef>
          <a:spcPct val="20000"/>
        </a:spcBef>
        <a:buFont typeface="Arial"/>
        <a:buChar char="–"/>
        <a:defRPr sz="2100" kern="1200">
          <a:solidFill>
            <a:schemeClr val="tx1"/>
          </a:solidFill>
          <a:latin typeface="+mn-lt"/>
          <a:ea typeface="+mn-ea"/>
          <a:cs typeface="+mn-cs"/>
        </a:defRPr>
      </a:lvl2pPr>
      <a:lvl3pPr marL="857182" indent="-171436" algn="l" defTabSz="342874" rtl="0" eaLnBrk="1" latinLnBrk="0" hangingPunct="1">
        <a:spcBef>
          <a:spcPct val="20000"/>
        </a:spcBef>
        <a:buFont typeface="Arial"/>
        <a:buChar char="•"/>
        <a:defRPr sz="1800" kern="1200">
          <a:solidFill>
            <a:schemeClr val="tx1"/>
          </a:solidFill>
          <a:latin typeface="+mn-lt"/>
          <a:ea typeface="+mn-ea"/>
          <a:cs typeface="+mn-cs"/>
        </a:defRPr>
      </a:lvl3pPr>
      <a:lvl4pPr marL="1200054" indent="-171436" algn="l" defTabSz="342874" rtl="0" eaLnBrk="1" latinLnBrk="0" hangingPunct="1">
        <a:spcBef>
          <a:spcPct val="20000"/>
        </a:spcBef>
        <a:buFont typeface="Arial"/>
        <a:buChar char="–"/>
        <a:defRPr sz="1500" kern="1200">
          <a:solidFill>
            <a:schemeClr val="tx1"/>
          </a:solidFill>
          <a:latin typeface="+mn-lt"/>
          <a:ea typeface="+mn-ea"/>
          <a:cs typeface="+mn-cs"/>
        </a:defRPr>
      </a:lvl4pPr>
      <a:lvl5pPr marL="1542926" indent="-171436" algn="l" defTabSz="342874" rtl="0" eaLnBrk="1" latinLnBrk="0" hangingPunct="1">
        <a:spcBef>
          <a:spcPct val="20000"/>
        </a:spcBef>
        <a:buFont typeface="Arial"/>
        <a:buChar char="»"/>
        <a:defRPr sz="1500" kern="1200">
          <a:solidFill>
            <a:schemeClr val="tx1"/>
          </a:solidFill>
          <a:latin typeface="+mn-lt"/>
          <a:ea typeface="+mn-ea"/>
          <a:cs typeface="+mn-cs"/>
        </a:defRPr>
      </a:lvl5pPr>
      <a:lvl6pPr marL="1885799" indent="-171436"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72" indent="-171436"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45" indent="-171436"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17" indent="-171436" algn="l" defTabSz="342874"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74" rtl="0" eaLnBrk="1" latinLnBrk="0" hangingPunct="1">
        <a:defRPr sz="1350" kern="1200">
          <a:solidFill>
            <a:schemeClr val="tx1"/>
          </a:solidFill>
          <a:latin typeface="+mn-lt"/>
          <a:ea typeface="+mn-ea"/>
          <a:cs typeface="+mn-cs"/>
        </a:defRPr>
      </a:lvl1pPr>
      <a:lvl2pPr marL="342874" algn="l" defTabSz="342874" rtl="0" eaLnBrk="1" latinLnBrk="0" hangingPunct="1">
        <a:defRPr sz="1350" kern="1200">
          <a:solidFill>
            <a:schemeClr val="tx1"/>
          </a:solidFill>
          <a:latin typeface="+mn-lt"/>
          <a:ea typeface="+mn-ea"/>
          <a:cs typeface="+mn-cs"/>
        </a:defRPr>
      </a:lvl2pPr>
      <a:lvl3pPr marL="685746" algn="l" defTabSz="342874" rtl="0" eaLnBrk="1" latinLnBrk="0" hangingPunct="1">
        <a:defRPr sz="1350" kern="1200">
          <a:solidFill>
            <a:schemeClr val="tx1"/>
          </a:solidFill>
          <a:latin typeface="+mn-lt"/>
          <a:ea typeface="+mn-ea"/>
          <a:cs typeface="+mn-cs"/>
        </a:defRPr>
      </a:lvl3pPr>
      <a:lvl4pPr marL="1028618" algn="l" defTabSz="342874" rtl="0" eaLnBrk="1" latinLnBrk="0" hangingPunct="1">
        <a:defRPr sz="1350" kern="1200">
          <a:solidFill>
            <a:schemeClr val="tx1"/>
          </a:solidFill>
          <a:latin typeface="+mn-lt"/>
          <a:ea typeface="+mn-ea"/>
          <a:cs typeface="+mn-cs"/>
        </a:defRPr>
      </a:lvl4pPr>
      <a:lvl5pPr marL="1371491" algn="l" defTabSz="342874" rtl="0" eaLnBrk="1" latinLnBrk="0" hangingPunct="1">
        <a:defRPr sz="1350" kern="1200">
          <a:solidFill>
            <a:schemeClr val="tx1"/>
          </a:solidFill>
          <a:latin typeface="+mn-lt"/>
          <a:ea typeface="+mn-ea"/>
          <a:cs typeface="+mn-cs"/>
        </a:defRPr>
      </a:lvl5pPr>
      <a:lvl6pPr marL="1714363" algn="l" defTabSz="342874" rtl="0" eaLnBrk="1" latinLnBrk="0" hangingPunct="1">
        <a:defRPr sz="1350" kern="1200">
          <a:solidFill>
            <a:schemeClr val="tx1"/>
          </a:solidFill>
          <a:latin typeface="+mn-lt"/>
          <a:ea typeface="+mn-ea"/>
          <a:cs typeface="+mn-cs"/>
        </a:defRPr>
      </a:lvl6pPr>
      <a:lvl7pPr marL="2057237" algn="l" defTabSz="342874" rtl="0" eaLnBrk="1" latinLnBrk="0" hangingPunct="1">
        <a:defRPr sz="1350" kern="1200">
          <a:solidFill>
            <a:schemeClr val="tx1"/>
          </a:solidFill>
          <a:latin typeface="+mn-lt"/>
          <a:ea typeface="+mn-ea"/>
          <a:cs typeface="+mn-cs"/>
        </a:defRPr>
      </a:lvl7pPr>
      <a:lvl8pPr marL="2400108" algn="l" defTabSz="342874" rtl="0" eaLnBrk="1" latinLnBrk="0" hangingPunct="1">
        <a:defRPr sz="1350" kern="1200">
          <a:solidFill>
            <a:schemeClr val="tx1"/>
          </a:solidFill>
          <a:latin typeface="+mn-lt"/>
          <a:ea typeface="+mn-ea"/>
          <a:cs typeface="+mn-cs"/>
        </a:defRPr>
      </a:lvl8pPr>
      <a:lvl9pPr marL="2742980" algn="l" defTabSz="342874"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1.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9.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r>
              <a:rPr lang="en-US" dirty="0"/>
              <a:t>Overview of Machine Learning</a:t>
            </a:r>
          </a:p>
        </p:txBody>
      </p:sp>
    </p:spTree>
    <p:custDataLst>
      <p:tags r:id="rId1"/>
    </p:custDataLst>
    <p:extLst>
      <p:ext uri="{BB962C8B-B14F-4D97-AF65-F5344CB8AC3E}">
        <p14:creationId xmlns:p14="http://schemas.microsoft.com/office/powerpoint/2010/main" val="191347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723D5A-6837-499E-B318-E7BB54833A8D}"/>
              </a:ext>
            </a:extLst>
          </p:cNvPr>
          <p:cNvSpPr>
            <a:spLocks noGrp="1"/>
          </p:cNvSpPr>
          <p:nvPr>
            <p:ph type="body" sz="quarter" idx="10"/>
          </p:nvPr>
        </p:nvSpPr>
        <p:spPr/>
        <p:txBody>
          <a:bodyPr/>
          <a:lstStyle/>
          <a:p>
            <a:r>
              <a:rPr lang="en-US" dirty="0"/>
              <a:t>Unsupervised  learning models mine structure in data</a:t>
            </a:r>
          </a:p>
        </p:txBody>
      </p:sp>
      <p:sp>
        <p:nvSpPr>
          <p:cNvPr id="3" name="Text Placeholder 2">
            <a:extLst>
              <a:ext uri="{FF2B5EF4-FFF2-40B4-BE49-F238E27FC236}">
                <a16:creationId xmlns:a16="http://schemas.microsoft.com/office/drawing/2014/main" id="{3DA202BE-B891-483D-A15F-54916E6D9ACE}"/>
              </a:ext>
            </a:extLst>
          </p:cNvPr>
          <p:cNvSpPr>
            <a:spLocks noGrp="1"/>
          </p:cNvSpPr>
          <p:nvPr>
            <p:ph type="body" sz="quarter" idx="11"/>
          </p:nvPr>
        </p:nvSpPr>
        <p:spPr>
          <a:xfrm>
            <a:off x="396245" y="1459872"/>
            <a:ext cx="11411113" cy="1847772"/>
          </a:xfrm>
        </p:spPr>
        <p:txBody>
          <a:bodyPr/>
          <a:lstStyle/>
          <a:p>
            <a:r>
              <a:rPr lang="en-US" b="0" dirty="0"/>
              <a:t>Trained without use of marked cases</a:t>
            </a:r>
          </a:p>
          <a:p>
            <a:r>
              <a:rPr lang="en-US" b="0" dirty="0"/>
              <a:t>Learning based on measures of </a:t>
            </a:r>
            <a:r>
              <a:rPr lang="en-US" b="0" dirty="0" smtClean="0"/>
              <a:t>similarity</a:t>
            </a:r>
            <a:endParaRPr lang="en-US" b="0" dirty="0"/>
          </a:p>
        </p:txBody>
      </p:sp>
      <p:grpSp>
        <p:nvGrpSpPr>
          <p:cNvPr id="7" name="Group 6"/>
          <p:cNvGrpSpPr/>
          <p:nvPr/>
        </p:nvGrpSpPr>
        <p:grpSpPr>
          <a:xfrm>
            <a:off x="1449661" y="3786975"/>
            <a:ext cx="8202339" cy="2204893"/>
            <a:chOff x="1449661" y="3786975"/>
            <a:chExt cx="8202339" cy="2204893"/>
          </a:xfrm>
        </p:grpSpPr>
        <p:sp>
          <p:nvSpPr>
            <p:cNvPr id="8" name="Freeform 7"/>
            <p:cNvSpPr/>
            <p:nvPr/>
          </p:nvSpPr>
          <p:spPr>
            <a:xfrm>
              <a:off x="1571648" y="4625612"/>
              <a:ext cx="2146974" cy="707525"/>
            </a:xfrm>
            <a:custGeom>
              <a:avLst/>
              <a:gdLst>
                <a:gd name="connsiteX0" fmla="*/ 0 w 2146974"/>
                <a:gd name="connsiteY0" fmla="*/ 0 h 707525"/>
                <a:gd name="connsiteX1" fmla="*/ 2146974 w 2146974"/>
                <a:gd name="connsiteY1" fmla="*/ 0 h 707525"/>
                <a:gd name="connsiteX2" fmla="*/ 2146974 w 2146974"/>
                <a:gd name="connsiteY2" fmla="*/ 707525 h 707525"/>
                <a:gd name="connsiteX3" fmla="*/ 0 w 2146974"/>
                <a:gd name="connsiteY3" fmla="*/ 707525 h 707525"/>
                <a:gd name="connsiteX4" fmla="*/ 0 w 2146974"/>
                <a:gd name="connsiteY4" fmla="*/ 0 h 70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6974" h="707525">
                  <a:moveTo>
                    <a:pt x="0" y="0"/>
                  </a:moveTo>
                  <a:lnTo>
                    <a:pt x="2146974" y="0"/>
                  </a:lnTo>
                  <a:lnTo>
                    <a:pt x="2146974" y="707525"/>
                  </a:lnTo>
                  <a:lnTo>
                    <a:pt x="0" y="7075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3200" kern="1200" dirty="0" smtClean="0"/>
                <a:t>Clusters</a:t>
              </a:r>
              <a:endParaRPr lang="en-US" sz="3200" kern="1200" dirty="0"/>
            </a:p>
          </p:txBody>
        </p:sp>
        <p:sp>
          <p:nvSpPr>
            <p:cNvPr id="9" name="Oval 8"/>
            <p:cNvSpPr/>
            <p:nvPr/>
          </p:nvSpPr>
          <p:spPr>
            <a:xfrm>
              <a:off x="1569208" y="4410426"/>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Oval 9"/>
            <p:cNvSpPr/>
            <p:nvPr/>
          </p:nvSpPr>
          <p:spPr>
            <a:xfrm>
              <a:off x="1688755" y="4171331"/>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Oval 10"/>
            <p:cNvSpPr/>
            <p:nvPr/>
          </p:nvSpPr>
          <p:spPr>
            <a:xfrm>
              <a:off x="1975669" y="4219150"/>
              <a:ext cx="268371" cy="268371"/>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Oval 11"/>
            <p:cNvSpPr/>
            <p:nvPr/>
          </p:nvSpPr>
          <p:spPr>
            <a:xfrm>
              <a:off x="2214764" y="3956146"/>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Oval 12"/>
            <p:cNvSpPr/>
            <p:nvPr/>
          </p:nvSpPr>
          <p:spPr>
            <a:xfrm>
              <a:off x="2525588" y="3860508"/>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Oval 13"/>
            <p:cNvSpPr/>
            <p:nvPr/>
          </p:nvSpPr>
          <p:spPr>
            <a:xfrm>
              <a:off x="2908140" y="4027874"/>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Oval 14"/>
            <p:cNvSpPr/>
            <p:nvPr/>
          </p:nvSpPr>
          <p:spPr>
            <a:xfrm>
              <a:off x="3147235" y="4147422"/>
              <a:ext cx="268371" cy="268371"/>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Oval 15"/>
            <p:cNvSpPr/>
            <p:nvPr/>
          </p:nvSpPr>
          <p:spPr>
            <a:xfrm>
              <a:off x="3481968" y="4410426"/>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Oval 16"/>
            <p:cNvSpPr/>
            <p:nvPr/>
          </p:nvSpPr>
          <p:spPr>
            <a:xfrm>
              <a:off x="3625425" y="4673430"/>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Oval 17"/>
            <p:cNvSpPr/>
            <p:nvPr/>
          </p:nvSpPr>
          <p:spPr>
            <a:xfrm>
              <a:off x="2382131" y="4171331"/>
              <a:ext cx="439153" cy="439153"/>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Oval 18"/>
            <p:cNvSpPr/>
            <p:nvPr/>
          </p:nvSpPr>
          <p:spPr>
            <a:xfrm>
              <a:off x="1449661" y="5079892"/>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Oval 19"/>
            <p:cNvSpPr/>
            <p:nvPr/>
          </p:nvSpPr>
          <p:spPr>
            <a:xfrm>
              <a:off x="1593118" y="5295077"/>
              <a:ext cx="268371" cy="268371"/>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Oval 20"/>
            <p:cNvSpPr/>
            <p:nvPr/>
          </p:nvSpPr>
          <p:spPr>
            <a:xfrm>
              <a:off x="1951760" y="5486353"/>
              <a:ext cx="390359" cy="390359"/>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Oval 21"/>
            <p:cNvSpPr/>
            <p:nvPr/>
          </p:nvSpPr>
          <p:spPr>
            <a:xfrm>
              <a:off x="2453859" y="5797177"/>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Oval 22"/>
            <p:cNvSpPr/>
            <p:nvPr/>
          </p:nvSpPr>
          <p:spPr>
            <a:xfrm>
              <a:off x="2549497" y="5486353"/>
              <a:ext cx="268371" cy="268371"/>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4" name="Oval 23"/>
            <p:cNvSpPr/>
            <p:nvPr/>
          </p:nvSpPr>
          <p:spPr>
            <a:xfrm>
              <a:off x="2788592" y="5821086"/>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Oval 24"/>
            <p:cNvSpPr/>
            <p:nvPr/>
          </p:nvSpPr>
          <p:spPr>
            <a:xfrm>
              <a:off x="3003778" y="5438534"/>
              <a:ext cx="390359" cy="390359"/>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Oval 25"/>
            <p:cNvSpPr/>
            <p:nvPr/>
          </p:nvSpPr>
          <p:spPr>
            <a:xfrm>
              <a:off x="3529787" y="5342896"/>
              <a:ext cx="268371" cy="268371"/>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Chevron 26"/>
            <p:cNvSpPr/>
            <p:nvPr/>
          </p:nvSpPr>
          <p:spPr>
            <a:xfrm>
              <a:off x="3798158" y="4218752"/>
              <a:ext cx="788169" cy="1504702"/>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8" name="Freeform 27"/>
            <p:cNvSpPr/>
            <p:nvPr/>
          </p:nvSpPr>
          <p:spPr>
            <a:xfrm>
              <a:off x="4586328" y="4219483"/>
              <a:ext cx="2149554" cy="1504688"/>
            </a:xfrm>
            <a:custGeom>
              <a:avLst/>
              <a:gdLst>
                <a:gd name="connsiteX0" fmla="*/ 0 w 2149554"/>
                <a:gd name="connsiteY0" fmla="*/ 0 h 1504688"/>
                <a:gd name="connsiteX1" fmla="*/ 2149554 w 2149554"/>
                <a:gd name="connsiteY1" fmla="*/ 0 h 1504688"/>
                <a:gd name="connsiteX2" fmla="*/ 2149554 w 2149554"/>
                <a:gd name="connsiteY2" fmla="*/ 1504688 h 1504688"/>
                <a:gd name="connsiteX3" fmla="*/ 0 w 2149554"/>
                <a:gd name="connsiteY3" fmla="*/ 1504688 h 1504688"/>
                <a:gd name="connsiteX4" fmla="*/ 0 w 2149554"/>
                <a:gd name="connsiteY4" fmla="*/ 0 h 1504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554" h="1504688">
                  <a:moveTo>
                    <a:pt x="0" y="0"/>
                  </a:moveTo>
                  <a:lnTo>
                    <a:pt x="2149554" y="0"/>
                  </a:lnTo>
                  <a:lnTo>
                    <a:pt x="2149554" y="1504688"/>
                  </a:lnTo>
                  <a:lnTo>
                    <a:pt x="0" y="15046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Similar Patterns</a:t>
              </a:r>
              <a:endParaRPr lang="en-US" sz="2100" kern="1200" dirty="0"/>
            </a:p>
          </p:txBody>
        </p:sp>
        <p:sp>
          <p:nvSpPr>
            <p:cNvPr id="29" name="Chevron 28"/>
            <p:cNvSpPr/>
            <p:nvPr/>
          </p:nvSpPr>
          <p:spPr>
            <a:xfrm>
              <a:off x="6735883" y="4218752"/>
              <a:ext cx="788169" cy="1504702"/>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30" name="Freeform 29"/>
            <p:cNvSpPr/>
            <p:nvPr/>
          </p:nvSpPr>
          <p:spPr>
            <a:xfrm>
              <a:off x="7610035" y="4031291"/>
              <a:ext cx="2041965" cy="1890232"/>
            </a:xfrm>
            <a:custGeom>
              <a:avLst/>
              <a:gdLst>
                <a:gd name="connsiteX0" fmla="*/ 0 w 1827121"/>
                <a:gd name="connsiteY0" fmla="*/ 913561 h 1827121"/>
                <a:gd name="connsiteX1" fmla="*/ 913561 w 1827121"/>
                <a:gd name="connsiteY1" fmla="*/ 0 h 1827121"/>
                <a:gd name="connsiteX2" fmla="*/ 1827122 w 1827121"/>
                <a:gd name="connsiteY2" fmla="*/ 913561 h 1827121"/>
                <a:gd name="connsiteX3" fmla="*/ 913561 w 1827121"/>
                <a:gd name="connsiteY3" fmla="*/ 1827122 h 1827121"/>
                <a:gd name="connsiteX4" fmla="*/ 0 w 1827121"/>
                <a:gd name="connsiteY4" fmla="*/ 913561 h 182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121" h="1827121">
                  <a:moveTo>
                    <a:pt x="0" y="913561"/>
                  </a:moveTo>
                  <a:cubicBezTo>
                    <a:pt x="0" y="409015"/>
                    <a:pt x="409015" y="0"/>
                    <a:pt x="913561" y="0"/>
                  </a:cubicBezTo>
                  <a:cubicBezTo>
                    <a:pt x="1418107" y="0"/>
                    <a:pt x="1827122" y="409015"/>
                    <a:pt x="1827122" y="913561"/>
                  </a:cubicBezTo>
                  <a:cubicBezTo>
                    <a:pt x="1827122" y="1418107"/>
                    <a:pt x="1418107" y="1827122"/>
                    <a:pt x="913561" y="1827122"/>
                  </a:cubicBezTo>
                  <a:cubicBezTo>
                    <a:pt x="409015" y="1827122"/>
                    <a:pt x="0" y="1418107"/>
                    <a:pt x="0" y="913561"/>
                  </a:cubicBez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67576" tIns="267576" rIns="267576" bIns="267576" numCol="1" spcCol="1270" anchor="ctr" anchorCtr="0">
              <a:noAutofit/>
            </a:bodyPr>
            <a:lstStyle/>
            <a:p>
              <a:pPr lvl="0" algn="ctr" defTabSz="933450">
                <a:lnSpc>
                  <a:spcPct val="90000"/>
                </a:lnSpc>
                <a:spcBef>
                  <a:spcPct val="0"/>
                </a:spcBef>
                <a:spcAft>
                  <a:spcPct val="35000"/>
                </a:spcAft>
              </a:pPr>
              <a:r>
                <a:rPr lang="en-US" sz="2400" kern="1200" dirty="0" smtClean="0"/>
                <a:t>Prediction</a:t>
              </a:r>
              <a:endParaRPr lang="en-US" sz="2400" kern="1200" dirty="0"/>
            </a:p>
          </p:txBody>
        </p:sp>
        <p:sp>
          <p:nvSpPr>
            <p:cNvPr id="31" name="Oval 30"/>
            <p:cNvSpPr/>
            <p:nvPr/>
          </p:nvSpPr>
          <p:spPr>
            <a:xfrm>
              <a:off x="4706240" y="5266776"/>
              <a:ext cx="439153" cy="439153"/>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Oval 31"/>
            <p:cNvSpPr/>
            <p:nvPr/>
          </p:nvSpPr>
          <p:spPr>
            <a:xfrm>
              <a:off x="4676170" y="4414267"/>
              <a:ext cx="439153" cy="439153"/>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Oval 32"/>
            <p:cNvSpPr/>
            <p:nvPr/>
          </p:nvSpPr>
          <p:spPr>
            <a:xfrm>
              <a:off x="4672310" y="3786975"/>
              <a:ext cx="439153" cy="439153"/>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Oval 33"/>
            <p:cNvSpPr/>
            <p:nvPr/>
          </p:nvSpPr>
          <p:spPr>
            <a:xfrm>
              <a:off x="5556902" y="4256721"/>
              <a:ext cx="268371" cy="268371"/>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Oval 34"/>
            <p:cNvSpPr/>
            <p:nvPr/>
          </p:nvSpPr>
          <p:spPr>
            <a:xfrm>
              <a:off x="5548960" y="4590881"/>
              <a:ext cx="268371" cy="268371"/>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6" name="Oval 35"/>
            <p:cNvSpPr/>
            <p:nvPr/>
          </p:nvSpPr>
          <p:spPr>
            <a:xfrm>
              <a:off x="5556901" y="5132590"/>
              <a:ext cx="268371" cy="268371"/>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Oval 36"/>
            <p:cNvSpPr/>
            <p:nvPr/>
          </p:nvSpPr>
          <p:spPr>
            <a:xfrm>
              <a:off x="5562500" y="5466419"/>
              <a:ext cx="268371" cy="268371"/>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Oval 37"/>
            <p:cNvSpPr/>
            <p:nvPr/>
          </p:nvSpPr>
          <p:spPr>
            <a:xfrm>
              <a:off x="5548404" y="3927083"/>
              <a:ext cx="268371" cy="268371"/>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Oval 39"/>
            <p:cNvSpPr/>
            <p:nvPr/>
          </p:nvSpPr>
          <p:spPr>
            <a:xfrm>
              <a:off x="6410371" y="4682638"/>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Oval 40"/>
            <p:cNvSpPr/>
            <p:nvPr/>
          </p:nvSpPr>
          <p:spPr>
            <a:xfrm>
              <a:off x="6426759" y="5147136"/>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Oval 41"/>
            <p:cNvSpPr/>
            <p:nvPr/>
          </p:nvSpPr>
          <p:spPr>
            <a:xfrm>
              <a:off x="6112594" y="3923619"/>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3" name="Oval 42"/>
            <p:cNvSpPr/>
            <p:nvPr/>
          </p:nvSpPr>
          <p:spPr>
            <a:xfrm>
              <a:off x="6131803" y="4113265"/>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Oval 43"/>
            <p:cNvSpPr/>
            <p:nvPr/>
          </p:nvSpPr>
          <p:spPr>
            <a:xfrm>
              <a:off x="6131803" y="4294307"/>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5" name="Oval 44"/>
            <p:cNvSpPr/>
            <p:nvPr/>
          </p:nvSpPr>
          <p:spPr>
            <a:xfrm>
              <a:off x="6131803" y="4470114"/>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Oval 45"/>
            <p:cNvSpPr/>
            <p:nvPr/>
          </p:nvSpPr>
          <p:spPr>
            <a:xfrm>
              <a:off x="6131803" y="4647585"/>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9" name="Oval 48"/>
            <p:cNvSpPr/>
            <p:nvPr/>
          </p:nvSpPr>
          <p:spPr>
            <a:xfrm>
              <a:off x="6131803" y="5136829"/>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Oval 49"/>
            <p:cNvSpPr/>
            <p:nvPr/>
          </p:nvSpPr>
          <p:spPr>
            <a:xfrm>
              <a:off x="6128025" y="5333137"/>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Oval 51"/>
            <p:cNvSpPr/>
            <p:nvPr/>
          </p:nvSpPr>
          <p:spPr>
            <a:xfrm>
              <a:off x="6131803" y="5527948"/>
              <a:ext cx="170782" cy="170782"/>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Tree>
    <p:custDataLst>
      <p:tags r:id="rId1"/>
    </p:custDataLst>
    <p:extLst>
      <p:ext uri="{BB962C8B-B14F-4D97-AF65-F5344CB8AC3E}">
        <p14:creationId xmlns:p14="http://schemas.microsoft.com/office/powerpoint/2010/main" val="2951212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Pitfalls of Machine Learning</a:t>
            </a:r>
            <a:endParaRPr lang="en-US" dirty="0"/>
          </a:p>
        </p:txBody>
      </p:sp>
      <p:sp>
        <p:nvSpPr>
          <p:cNvPr id="3" name="Text Placeholder 2"/>
          <p:cNvSpPr>
            <a:spLocks noGrp="1"/>
          </p:cNvSpPr>
          <p:nvPr>
            <p:ph type="body" idx="1"/>
          </p:nvPr>
        </p:nvSpPr>
        <p:spPr/>
        <p:txBody>
          <a:bodyPr/>
          <a:lstStyle/>
          <a:p>
            <a:endParaRPr lang="en-US"/>
          </a:p>
        </p:txBody>
      </p:sp>
    </p:spTree>
    <p:custDataLst>
      <p:tags r:id="rId1"/>
    </p:custDataLst>
    <p:extLst>
      <p:ext uri="{BB962C8B-B14F-4D97-AF65-F5344CB8AC3E}">
        <p14:creationId xmlns:p14="http://schemas.microsoft.com/office/powerpoint/2010/main" val="2138878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AD49E7-3C11-4087-BD60-3CCC61681358}"/>
              </a:ext>
            </a:extLst>
          </p:cNvPr>
          <p:cNvSpPr>
            <a:spLocks noGrp="1"/>
          </p:cNvSpPr>
          <p:nvPr>
            <p:ph type="body" sz="quarter" idx="10"/>
          </p:nvPr>
        </p:nvSpPr>
        <p:spPr/>
        <p:txBody>
          <a:bodyPr/>
          <a:lstStyle/>
          <a:p>
            <a:r>
              <a:rPr lang="en-US" dirty="0"/>
              <a:t>Data quality and structure problems</a:t>
            </a:r>
          </a:p>
        </p:txBody>
      </p:sp>
      <p:sp>
        <p:nvSpPr>
          <p:cNvPr id="3" name="Text Placeholder 2">
            <a:extLst>
              <a:ext uri="{FF2B5EF4-FFF2-40B4-BE49-F238E27FC236}">
                <a16:creationId xmlns:a16="http://schemas.microsoft.com/office/drawing/2014/main" id="{F0FCC2EC-B9C6-4230-BDFC-FCCF2FF3F64A}"/>
              </a:ext>
            </a:extLst>
          </p:cNvPr>
          <p:cNvSpPr>
            <a:spLocks noGrp="1"/>
          </p:cNvSpPr>
          <p:nvPr>
            <p:ph type="body" sz="quarter" idx="11"/>
          </p:nvPr>
        </p:nvSpPr>
        <p:spPr/>
        <p:txBody>
          <a:bodyPr/>
          <a:lstStyle/>
          <a:p>
            <a:r>
              <a:rPr lang="en-US" b="0" dirty="0"/>
              <a:t>Insufficient data</a:t>
            </a:r>
          </a:p>
          <a:p>
            <a:r>
              <a:rPr lang="en-US" b="0" dirty="0"/>
              <a:t>Poor quality data</a:t>
            </a:r>
          </a:p>
          <a:p>
            <a:r>
              <a:rPr lang="en-US" b="0" dirty="0"/>
              <a:t>Unrepresentative training data</a:t>
            </a:r>
          </a:p>
          <a:p>
            <a:r>
              <a:rPr lang="en-US" b="0" dirty="0"/>
              <a:t>Unimportant features</a:t>
            </a:r>
          </a:p>
          <a:p>
            <a:r>
              <a:rPr lang="en-US" b="0" dirty="0"/>
              <a:t>Collinear features</a:t>
            </a:r>
          </a:p>
          <a:p>
            <a:endParaRPr lang="en-US" b="0" dirty="0"/>
          </a:p>
        </p:txBody>
      </p:sp>
    </p:spTree>
    <p:custDataLst>
      <p:tags r:id="rId1"/>
    </p:custDataLst>
    <p:extLst>
      <p:ext uri="{BB962C8B-B14F-4D97-AF65-F5344CB8AC3E}">
        <p14:creationId xmlns:p14="http://schemas.microsoft.com/office/powerpoint/2010/main" val="3748622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AD49E7-3C11-4087-BD60-3CCC61681358}"/>
              </a:ext>
            </a:extLst>
          </p:cNvPr>
          <p:cNvSpPr>
            <a:spLocks noGrp="1"/>
          </p:cNvSpPr>
          <p:nvPr>
            <p:ph type="body" sz="quarter" idx="10"/>
          </p:nvPr>
        </p:nvSpPr>
        <p:spPr/>
        <p:txBody>
          <a:bodyPr/>
          <a:lstStyle/>
          <a:p>
            <a:r>
              <a:rPr lang="en-US" dirty="0" err="1"/>
              <a:t>Underfitting</a:t>
            </a:r>
            <a:r>
              <a:rPr lang="en-US" dirty="0"/>
              <a:t> and overfitting</a:t>
            </a:r>
          </a:p>
        </p:txBody>
      </p:sp>
      <p:sp>
        <p:nvSpPr>
          <p:cNvPr id="3" name="Text Placeholder 2">
            <a:extLst>
              <a:ext uri="{FF2B5EF4-FFF2-40B4-BE49-F238E27FC236}">
                <a16:creationId xmlns:a16="http://schemas.microsoft.com/office/drawing/2014/main" id="{F0FCC2EC-B9C6-4230-BDFC-FCCF2FF3F64A}"/>
              </a:ext>
            </a:extLst>
          </p:cNvPr>
          <p:cNvSpPr>
            <a:spLocks noGrp="1"/>
          </p:cNvSpPr>
          <p:nvPr>
            <p:ph type="body" sz="quarter" idx="11"/>
          </p:nvPr>
        </p:nvSpPr>
        <p:spPr/>
        <p:txBody>
          <a:bodyPr/>
          <a:lstStyle/>
          <a:p>
            <a:r>
              <a:rPr lang="en-US" b="0" dirty="0"/>
              <a:t>Overfit models do not </a:t>
            </a:r>
            <a:r>
              <a:rPr lang="en-US" b="0" dirty="0" smtClean="0"/>
              <a:t>generalize</a:t>
            </a:r>
          </a:p>
          <a:p>
            <a:pPr lvl="1"/>
            <a:r>
              <a:rPr lang="en-US" dirty="0" smtClean="0"/>
              <a:t>Learned a certain dataset, with zero error.</a:t>
            </a:r>
          </a:p>
          <a:p>
            <a:pPr lvl="1"/>
            <a:r>
              <a:rPr lang="en-US" b="0" dirty="0" smtClean="0"/>
              <a:t>Many coefficients</a:t>
            </a:r>
            <a:endParaRPr lang="en-US" b="0" dirty="0"/>
          </a:p>
          <a:p>
            <a:r>
              <a:rPr lang="en-US" b="0" dirty="0"/>
              <a:t>Underfit models make poor </a:t>
            </a:r>
            <a:r>
              <a:rPr lang="en-US" b="0" dirty="0" smtClean="0"/>
              <a:t>predictions</a:t>
            </a:r>
          </a:p>
          <a:p>
            <a:pPr lvl="1"/>
            <a:r>
              <a:rPr lang="en-US" dirty="0" smtClean="0"/>
              <a:t>Simplest model, just the average or median</a:t>
            </a:r>
          </a:p>
          <a:p>
            <a:pPr lvl="1"/>
            <a:r>
              <a:rPr lang="en-US" b="0" dirty="0" smtClean="0"/>
              <a:t>One or two coefficients</a:t>
            </a:r>
            <a:endParaRPr lang="en-US" b="0" dirty="0"/>
          </a:p>
          <a:p>
            <a:endParaRPr lang="en-US" b="0" dirty="0"/>
          </a:p>
        </p:txBody>
      </p:sp>
    </p:spTree>
    <p:custDataLst>
      <p:tags r:id="rId1"/>
    </p:custDataLst>
    <p:extLst>
      <p:ext uri="{BB962C8B-B14F-4D97-AF65-F5344CB8AC3E}">
        <p14:creationId xmlns:p14="http://schemas.microsoft.com/office/powerpoint/2010/main" val="183917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AD49E7-3C11-4087-BD60-3CCC61681358}"/>
              </a:ext>
            </a:extLst>
          </p:cNvPr>
          <p:cNvSpPr>
            <a:spLocks noGrp="1"/>
          </p:cNvSpPr>
          <p:nvPr>
            <p:ph type="body" sz="quarter" idx="10"/>
          </p:nvPr>
        </p:nvSpPr>
        <p:spPr/>
        <p:txBody>
          <a:bodyPr/>
          <a:lstStyle/>
          <a:p>
            <a:r>
              <a:rPr lang="en-US" dirty="0"/>
              <a:t>Summary</a:t>
            </a:r>
          </a:p>
        </p:txBody>
      </p:sp>
      <p:sp>
        <p:nvSpPr>
          <p:cNvPr id="3" name="Text Placeholder 2">
            <a:extLst>
              <a:ext uri="{FF2B5EF4-FFF2-40B4-BE49-F238E27FC236}">
                <a16:creationId xmlns:a16="http://schemas.microsoft.com/office/drawing/2014/main" id="{F0FCC2EC-B9C6-4230-BDFC-FCCF2FF3F64A}"/>
              </a:ext>
            </a:extLst>
          </p:cNvPr>
          <p:cNvSpPr>
            <a:spLocks noGrp="1"/>
          </p:cNvSpPr>
          <p:nvPr>
            <p:ph type="body" sz="quarter" idx="11"/>
          </p:nvPr>
        </p:nvSpPr>
        <p:spPr>
          <a:xfrm>
            <a:off x="365765" y="2141839"/>
            <a:ext cx="11459401" cy="4202517"/>
          </a:xfrm>
        </p:spPr>
        <p:txBody>
          <a:bodyPr>
            <a:normAutofit fontScale="92500" lnSpcReduction="10000"/>
          </a:bodyPr>
          <a:lstStyle/>
          <a:p>
            <a:pPr marL="571500" indent="-571500">
              <a:buFont typeface="Arial" panose="020B0604020202020204" pitchFamily="34" charset="0"/>
              <a:buChar char="•"/>
            </a:pPr>
            <a:r>
              <a:rPr lang="en-US" b="0" dirty="0"/>
              <a:t>Regression models predict numeric values</a:t>
            </a:r>
          </a:p>
          <a:p>
            <a:pPr marL="571500" indent="-571500">
              <a:buFont typeface="Arial" panose="020B0604020202020204" pitchFamily="34" charset="0"/>
              <a:buChar char="•"/>
            </a:pPr>
            <a:r>
              <a:rPr lang="en-US" b="0" dirty="0"/>
              <a:t>Classifiers predict categories</a:t>
            </a:r>
          </a:p>
          <a:p>
            <a:pPr marL="571500" indent="-571500">
              <a:buFont typeface="Arial" panose="020B0604020202020204" pitchFamily="34" charset="0"/>
              <a:buChar char="•"/>
            </a:pPr>
            <a:r>
              <a:rPr lang="en-US" b="0" dirty="0"/>
              <a:t>Unsupervised learning mines structure in data</a:t>
            </a:r>
          </a:p>
          <a:p>
            <a:pPr marL="571500" indent="-571500">
              <a:buFont typeface="Arial" panose="020B0604020202020204" pitchFamily="34" charset="0"/>
              <a:buChar char="•"/>
            </a:pPr>
            <a:r>
              <a:rPr lang="en-US" b="0" dirty="0"/>
              <a:t>Data issues raise problems</a:t>
            </a:r>
          </a:p>
          <a:p>
            <a:pPr marL="571500" indent="-571500">
              <a:buFont typeface="Arial" panose="020B0604020202020204" pitchFamily="34" charset="0"/>
              <a:buChar char="•"/>
            </a:pPr>
            <a:r>
              <a:rPr lang="en-US" b="0" dirty="0"/>
              <a:t>Watch out for overfitting and underfitting</a:t>
            </a:r>
          </a:p>
          <a:p>
            <a:endParaRPr lang="en-US" b="0" dirty="0"/>
          </a:p>
        </p:txBody>
      </p:sp>
      <p:sp>
        <p:nvSpPr>
          <p:cNvPr id="4" name="Text Placeholder 3">
            <a:extLst>
              <a:ext uri="{FF2B5EF4-FFF2-40B4-BE49-F238E27FC236}">
                <a16:creationId xmlns:a16="http://schemas.microsoft.com/office/drawing/2014/main" id="{8BB6D0DC-4385-4824-AED5-CEF50234B4FB}"/>
              </a:ext>
            </a:extLst>
          </p:cNvPr>
          <p:cNvSpPr>
            <a:spLocks noGrp="1"/>
          </p:cNvSpPr>
          <p:nvPr>
            <p:ph type="body" sz="quarter" idx="12"/>
          </p:nvPr>
        </p:nvSpPr>
        <p:spPr/>
        <p:txBody>
          <a:bodyPr/>
          <a:lstStyle/>
          <a:p>
            <a:r>
              <a:rPr lang="en-US" dirty="0"/>
              <a:t>Algorithms are trained and then make predictions</a:t>
            </a:r>
          </a:p>
        </p:txBody>
      </p:sp>
    </p:spTree>
    <p:custDataLst>
      <p:tags r:id="rId1"/>
    </p:custDataLst>
    <p:extLst>
      <p:ext uri="{BB962C8B-B14F-4D97-AF65-F5344CB8AC3E}">
        <p14:creationId xmlns:p14="http://schemas.microsoft.com/office/powerpoint/2010/main" val="398521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What is Machine Learning?</a:t>
            </a:r>
          </a:p>
        </p:txBody>
      </p:sp>
      <p:sp>
        <p:nvSpPr>
          <p:cNvPr id="3" name="Text Placeholder 2"/>
          <p:cNvSpPr>
            <a:spLocks noGrp="1"/>
          </p:cNvSpPr>
          <p:nvPr>
            <p:ph type="body" sz="quarter" idx="11"/>
          </p:nvPr>
        </p:nvSpPr>
        <p:spPr/>
        <p:txBody>
          <a:bodyPr/>
          <a:lstStyle/>
          <a:p>
            <a:r>
              <a:rPr lang="en-US" dirty="0"/>
              <a:t>Machines learn or train models from data</a:t>
            </a:r>
          </a:p>
          <a:p>
            <a:r>
              <a:rPr lang="en-US" dirty="0"/>
              <a:t>Trained models are used to make forecasts or predictions from new data</a:t>
            </a:r>
          </a:p>
        </p:txBody>
      </p:sp>
      <p:graphicFrame>
        <p:nvGraphicFramePr>
          <p:cNvPr id="4" name="Diagram 3"/>
          <p:cNvGraphicFramePr/>
          <p:nvPr>
            <p:extLst>
              <p:ext uri="{D42A27DB-BD31-4B8C-83A1-F6EECF244321}">
                <p14:modId xmlns:p14="http://schemas.microsoft.com/office/powerpoint/2010/main" val="2617306927"/>
              </p:ext>
            </p:extLst>
          </p:nvPr>
        </p:nvGraphicFramePr>
        <p:xfrm>
          <a:off x="270933" y="3872089"/>
          <a:ext cx="11153423" cy="21263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909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Machine Learning?</a:t>
            </a:r>
            <a:endParaRPr lang="en-US" dirty="0"/>
          </a:p>
        </p:txBody>
      </p:sp>
      <p:sp>
        <p:nvSpPr>
          <p:cNvPr id="3" name="Text Placeholder 2"/>
          <p:cNvSpPr>
            <a:spLocks noGrp="1"/>
          </p:cNvSpPr>
          <p:nvPr>
            <p:ph type="body" idx="1"/>
          </p:nvPr>
        </p:nvSpPr>
        <p:spPr/>
        <p:txBody>
          <a:bodyPr/>
          <a:lstStyle/>
          <a:p>
            <a:r>
              <a:rPr lang="en-US" dirty="0" smtClean="0"/>
              <a:t>Predict Number Values with Regression</a:t>
            </a:r>
            <a:endParaRPr lang="en-US" dirty="0"/>
          </a:p>
        </p:txBody>
      </p:sp>
    </p:spTree>
    <p:custDataLst>
      <p:tags r:id="rId1"/>
    </p:custDataLst>
    <p:extLst>
      <p:ext uri="{BB962C8B-B14F-4D97-AF65-F5344CB8AC3E}">
        <p14:creationId xmlns:p14="http://schemas.microsoft.com/office/powerpoint/2010/main" val="2129152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3BDC20-381B-4201-8DD4-D5EE4E70F51B}"/>
              </a:ext>
            </a:extLst>
          </p:cNvPr>
          <p:cNvSpPr>
            <a:spLocks noGrp="1"/>
          </p:cNvSpPr>
          <p:nvPr>
            <p:ph type="body" sz="quarter" idx="10"/>
          </p:nvPr>
        </p:nvSpPr>
        <p:spPr/>
        <p:txBody>
          <a:bodyPr/>
          <a:lstStyle/>
          <a:p>
            <a:r>
              <a:rPr lang="en-US" dirty="0"/>
              <a:t>Why Use Machine Learning?</a:t>
            </a:r>
          </a:p>
        </p:txBody>
      </p:sp>
      <p:sp>
        <p:nvSpPr>
          <p:cNvPr id="3" name="Text Placeholder 2">
            <a:extLst>
              <a:ext uri="{FF2B5EF4-FFF2-40B4-BE49-F238E27FC236}">
                <a16:creationId xmlns:a16="http://schemas.microsoft.com/office/drawing/2014/main" id="{4B3D3031-CC70-4222-917D-00454466E9EA}"/>
              </a:ext>
            </a:extLst>
          </p:cNvPr>
          <p:cNvSpPr>
            <a:spLocks noGrp="1"/>
          </p:cNvSpPr>
          <p:nvPr>
            <p:ph type="body" sz="quarter" idx="11"/>
          </p:nvPr>
        </p:nvSpPr>
        <p:spPr/>
        <p:txBody>
          <a:bodyPr/>
          <a:lstStyle/>
          <a:p>
            <a:r>
              <a:rPr lang="en-US" b="0" dirty="0"/>
              <a:t>Forecast </a:t>
            </a:r>
            <a:r>
              <a:rPr lang="en-US" b="0" dirty="0" smtClean="0"/>
              <a:t>demand</a:t>
            </a:r>
          </a:p>
          <a:p>
            <a:pPr lvl="1"/>
            <a:r>
              <a:rPr lang="en-US" dirty="0" smtClean="0"/>
              <a:t>For perishable products in a retail chain</a:t>
            </a:r>
            <a:endParaRPr lang="en-US" b="0" dirty="0"/>
          </a:p>
          <a:p>
            <a:r>
              <a:rPr lang="en-US" b="0" dirty="0"/>
              <a:t>Predict customer spending</a:t>
            </a:r>
          </a:p>
          <a:p>
            <a:r>
              <a:rPr lang="en-US" b="0" dirty="0"/>
              <a:t>Predict time to failure</a:t>
            </a:r>
          </a:p>
          <a:p>
            <a:r>
              <a:rPr lang="en-US" b="0" dirty="0"/>
              <a:t>Predict response of physical </a:t>
            </a:r>
            <a:r>
              <a:rPr lang="en-US" b="0" dirty="0" smtClean="0"/>
              <a:t>systems </a:t>
            </a:r>
          </a:p>
          <a:p>
            <a:pPr lvl="1"/>
            <a:r>
              <a:rPr lang="en-US" b="0" dirty="0" smtClean="0"/>
              <a:t>e.g</a:t>
            </a:r>
            <a:r>
              <a:rPr lang="en-US" b="0" dirty="0"/>
              <a:t>. temperature, pressure, velocity </a:t>
            </a:r>
          </a:p>
          <a:p>
            <a:endParaRPr lang="en-US" b="0" dirty="0"/>
          </a:p>
        </p:txBody>
      </p:sp>
    </p:spTree>
    <p:custDataLst>
      <p:tags r:id="rId1"/>
    </p:custDataLst>
    <p:extLst>
      <p:ext uri="{BB962C8B-B14F-4D97-AF65-F5344CB8AC3E}">
        <p14:creationId xmlns:p14="http://schemas.microsoft.com/office/powerpoint/2010/main" val="3240861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Machine Learning?</a:t>
            </a:r>
            <a:endParaRPr lang="en-US" dirty="0"/>
          </a:p>
        </p:txBody>
      </p:sp>
      <p:sp>
        <p:nvSpPr>
          <p:cNvPr id="3" name="Text Placeholder 2"/>
          <p:cNvSpPr>
            <a:spLocks noGrp="1"/>
          </p:cNvSpPr>
          <p:nvPr>
            <p:ph type="body" idx="1"/>
          </p:nvPr>
        </p:nvSpPr>
        <p:spPr/>
        <p:txBody>
          <a:bodyPr/>
          <a:lstStyle/>
          <a:p>
            <a:r>
              <a:rPr lang="en-US" dirty="0" smtClean="0"/>
              <a:t>Predict classes with Classifiers</a:t>
            </a:r>
            <a:endParaRPr lang="en-US" dirty="0"/>
          </a:p>
        </p:txBody>
      </p:sp>
    </p:spTree>
    <p:custDataLst>
      <p:tags r:id="rId1"/>
    </p:custDataLst>
    <p:extLst>
      <p:ext uri="{BB962C8B-B14F-4D97-AF65-F5344CB8AC3E}">
        <p14:creationId xmlns:p14="http://schemas.microsoft.com/office/powerpoint/2010/main" val="85359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3BDC20-381B-4201-8DD4-D5EE4E70F51B}"/>
              </a:ext>
            </a:extLst>
          </p:cNvPr>
          <p:cNvSpPr>
            <a:spLocks noGrp="1"/>
          </p:cNvSpPr>
          <p:nvPr>
            <p:ph type="body" sz="quarter" idx="10"/>
          </p:nvPr>
        </p:nvSpPr>
        <p:spPr/>
        <p:txBody>
          <a:bodyPr/>
          <a:lstStyle/>
          <a:p>
            <a:r>
              <a:rPr lang="en-US" dirty="0"/>
              <a:t>Why Use Machine Learning?</a:t>
            </a:r>
          </a:p>
        </p:txBody>
      </p:sp>
      <p:sp>
        <p:nvSpPr>
          <p:cNvPr id="3" name="Text Placeholder 2">
            <a:extLst>
              <a:ext uri="{FF2B5EF4-FFF2-40B4-BE49-F238E27FC236}">
                <a16:creationId xmlns:a16="http://schemas.microsoft.com/office/drawing/2014/main" id="{4B3D3031-CC70-4222-917D-00454466E9EA}"/>
              </a:ext>
            </a:extLst>
          </p:cNvPr>
          <p:cNvSpPr>
            <a:spLocks noGrp="1"/>
          </p:cNvSpPr>
          <p:nvPr>
            <p:ph type="body" sz="quarter" idx="11"/>
          </p:nvPr>
        </p:nvSpPr>
        <p:spPr/>
        <p:txBody>
          <a:bodyPr>
            <a:noAutofit/>
          </a:bodyPr>
          <a:lstStyle/>
          <a:p>
            <a:r>
              <a:rPr lang="en-US" b="0" dirty="0"/>
              <a:t>Identify customers most likely to </a:t>
            </a:r>
            <a:r>
              <a:rPr lang="en-US" b="0" dirty="0" smtClean="0"/>
              <a:t>turn </a:t>
            </a:r>
            <a:r>
              <a:rPr lang="en-US" b="0" dirty="0"/>
              <a:t>to a </a:t>
            </a:r>
            <a:r>
              <a:rPr lang="en-US" b="0" dirty="0" smtClean="0"/>
              <a:t>competitor</a:t>
            </a:r>
          </a:p>
          <a:p>
            <a:pPr lvl="1"/>
            <a:r>
              <a:rPr lang="en-US" dirty="0" smtClean="0"/>
              <a:t>2 classes: those who leave, those who stay</a:t>
            </a:r>
            <a:endParaRPr lang="en-US" b="0" dirty="0"/>
          </a:p>
          <a:p>
            <a:r>
              <a:rPr lang="en-US" b="0" dirty="0"/>
              <a:t>Spot fraudulent payment accounts</a:t>
            </a:r>
          </a:p>
          <a:p>
            <a:r>
              <a:rPr lang="en-US" b="0" dirty="0"/>
              <a:t>Identify students most likely to fail a </a:t>
            </a:r>
            <a:r>
              <a:rPr lang="en-US" b="0" dirty="0" smtClean="0"/>
              <a:t>course</a:t>
            </a:r>
            <a:endParaRPr lang="en-US" b="0" dirty="0"/>
          </a:p>
        </p:txBody>
      </p:sp>
    </p:spTree>
    <p:custDataLst>
      <p:tags r:id="rId1"/>
    </p:custDataLst>
    <p:extLst>
      <p:ext uri="{BB962C8B-B14F-4D97-AF65-F5344CB8AC3E}">
        <p14:creationId xmlns:p14="http://schemas.microsoft.com/office/powerpoint/2010/main" val="157159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3BDC20-381B-4201-8DD4-D5EE4E70F51B}"/>
              </a:ext>
            </a:extLst>
          </p:cNvPr>
          <p:cNvSpPr>
            <a:spLocks noGrp="1"/>
          </p:cNvSpPr>
          <p:nvPr>
            <p:ph type="body" sz="quarter" idx="10"/>
          </p:nvPr>
        </p:nvSpPr>
        <p:spPr/>
        <p:txBody>
          <a:bodyPr/>
          <a:lstStyle/>
          <a:p>
            <a:r>
              <a:rPr lang="en-US" dirty="0"/>
              <a:t>Why Use Machine Learning?</a:t>
            </a:r>
          </a:p>
        </p:txBody>
      </p:sp>
      <p:sp>
        <p:nvSpPr>
          <p:cNvPr id="3" name="Text Placeholder 2">
            <a:extLst>
              <a:ext uri="{FF2B5EF4-FFF2-40B4-BE49-F238E27FC236}">
                <a16:creationId xmlns:a16="http://schemas.microsoft.com/office/drawing/2014/main" id="{4B3D3031-CC70-4222-917D-00454466E9EA}"/>
              </a:ext>
            </a:extLst>
          </p:cNvPr>
          <p:cNvSpPr>
            <a:spLocks noGrp="1"/>
          </p:cNvSpPr>
          <p:nvPr>
            <p:ph type="body" sz="quarter" idx="11"/>
          </p:nvPr>
        </p:nvSpPr>
        <p:spPr/>
        <p:txBody>
          <a:bodyPr>
            <a:noAutofit/>
          </a:bodyPr>
          <a:lstStyle/>
          <a:p>
            <a:r>
              <a:rPr lang="en-US" dirty="0" smtClean="0"/>
              <a:t>Find </a:t>
            </a:r>
            <a:r>
              <a:rPr lang="en-US" dirty="0"/>
              <a:t>machinery in need of maintenance</a:t>
            </a:r>
          </a:p>
          <a:p>
            <a:r>
              <a:rPr lang="en-US" b="0" dirty="0" smtClean="0"/>
              <a:t>Find </a:t>
            </a:r>
            <a:r>
              <a:rPr lang="en-US" b="0" dirty="0"/>
              <a:t>relevant documents</a:t>
            </a:r>
          </a:p>
          <a:p>
            <a:r>
              <a:rPr lang="en-US" b="0" dirty="0"/>
              <a:t>Identify handwritten </a:t>
            </a:r>
            <a:r>
              <a:rPr lang="en-US" b="0" dirty="0" smtClean="0"/>
              <a:t>characters</a:t>
            </a:r>
          </a:p>
          <a:p>
            <a:pPr lvl="1"/>
            <a:r>
              <a:rPr lang="en-US" dirty="0" smtClean="0"/>
              <a:t>Post office handwritten zip codes</a:t>
            </a:r>
            <a:endParaRPr lang="en-US" b="0" dirty="0"/>
          </a:p>
          <a:p>
            <a:r>
              <a:rPr lang="en-US" b="0" dirty="0"/>
              <a:t>Diagnose </a:t>
            </a:r>
            <a:r>
              <a:rPr lang="en-US" b="0" dirty="0" smtClean="0"/>
              <a:t>diseases</a:t>
            </a:r>
            <a:endParaRPr lang="en-US" b="0" dirty="0"/>
          </a:p>
          <a:p>
            <a:endParaRPr lang="en-US" b="0" dirty="0"/>
          </a:p>
        </p:txBody>
      </p:sp>
    </p:spTree>
    <p:custDataLst>
      <p:tags r:id="rId1"/>
    </p:custDataLst>
    <p:extLst>
      <p:ext uri="{BB962C8B-B14F-4D97-AF65-F5344CB8AC3E}">
        <p14:creationId xmlns:p14="http://schemas.microsoft.com/office/powerpoint/2010/main" val="335516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Models</a:t>
            </a:r>
            <a:endParaRPr lang="en-US" dirty="0"/>
          </a:p>
        </p:txBody>
      </p:sp>
      <p:sp>
        <p:nvSpPr>
          <p:cNvPr id="3" name="Text Placeholder 2"/>
          <p:cNvSpPr>
            <a:spLocks noGrp="1"/>
          </p:cNvSpPr>
          <p:nvPr>
            <p:ph type="body" idx="1"/>
          </p:nvPr>
        </p:nvSpPr>
        <p:spPr/>
        <p:txBody>
          <a:bodyPr/>
          <a:lstStyle/>
          <a:p>
            <a:r>
              <a:rPr lang="en-US" dirty="0" smtClean="0"/>
              <a:t>Supervised and Unsupervised</a:t>
            </a:r>
            <a:endParaRPr lang="en-US" dirty="0"/>
          </a:p>
        </p:txBody>
      </p:sp>
    </p:spTree>
    <p:custDataLst>
      <p:tags r:id="rId1"/>
    </p:custDataLst>
    <p:extLst>
      <p:ext uri="{BB962C8B-B14F-4D97-AF65-F5344CB8AC3E}">
        <p14:creationId xmlns:p14="http://schemas.microsoft.com/office/powerpoint/2010/main" val="32225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723D5A-6837-499E-B318-E7BB54833A8D}"/>
              </a:ext>
            </a:extLst>
          </p:cNvPr>
          <p:cNvSpPr>
            <a:spLocks noGrp="1"/>
          </p:cNvSpPr>
          <p:nvPr>
            <p:ph type="body" sz="quarter" idx="10"/>
          </p:nvPr>
        </p:nvSpPr>
        <p:spPr/>
        <p:txBody>
          <a:bodyPr/>
          <a:lstStyle/>
          <a:p>
            <a:r>
              <a:rPr lang="en-US" dirty="0"/>
              <a:t>Supervised </a:t>
            </a:r>
            <a:r>
              <a:rPr lang="en-US" dirty="0" smtClean="0"/>
              <a:t>models learn from marked cases</a:t>
            </a:r>
            <a:endParaRPr lang="en-US" dirty="0"/>
          </a:p>
        </p:txBody>
      </p:sp>
      <p:sp>
        <p:nvSpPr>
          <p:cNvPr id="3" name="Text Placeholder 2">
            <a:extLst>
              <a:ext uri="{FF2B5EF4-FFF2-40B4-BE49-F238E27FC236}">
                <a16:creationId xmlns:a16="http://schemas.microsoft.com/office/drawing/2014/main" id="{3DA202BE-B891-483D-A15F-54916E6D9ACE}"/>
              </a:ext>
            </a:extLst>
          </p:cNvPr>
          <p:cNvSpPr>
            <a:spLocks noGrp="1"/>
          </p:cNvSpPr>
          <p:nvPr>
            <p:ph type="body" sz="quarter" idx="11"/>
          </p:nvPr>
        </p:nvSpPr>
        <p:spPr/>
        <p:txBody>
          <a:bodyPr/>
          <a:lstStyle/>
          <a:p>
            <a:r>
              <a:rPr lang="en-US" b="0" dirty="0"/>
              <a:t>The marked cases include a label</a:t>
            </a:r>
          </a:p>
          <a:p>
            <a:r>
              <a:rPr lang="en-US" b="0" dirty="0"/>
              <a:t>Label includes true value to predict</a:t>
            </a:r>
          </a:p>
          <a:p>
            <a:r>
              <a:rPr lang="en-US" b="0" dirty="0"/>
              <a:t>Training minimizes the error between model prediction and label value</a:t>
            </a:r>
          </a:p>
          <a:p>
            <a:endParaRPr lang="en-US" b="0" dirty="0"/>
          </a:p>
        </p:txBody>
      </p:sp>
      <p:graphicFrame>
        <p:nvGraphicFramePr>
          <p:cNvPr id="6" name="Diagram 5"/>
          <p:cNvGraphicFramePr/>
          <p:nvPr>
            <p:extLst>
              <p:ext uri="{D42A27DB-BD31-4B8C-83A1-F6EECF244321}">
                <p14:modId xmlns:p14="http://schemas.microsoft.com/office/powerpoint/2010/main" val="2070884920"/>
              </p:ext>
            </p:extLst>
          </p:nvPr>
        </p:nvGraphicFramePr>
        <p:xfrm>
          <a:off x="1185333" y="4797778"/>
          <a:ext cx="8128000" cy="21420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5952348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ARTICULATE_PROJECT_OPEN" val="0"/>
  <p:tag name="ARTICULATE_SLIDE_COUNT" val="80"/>
  <p:tag name="MMPROD_UIDATA" val="&lt;database version=&quot;11.0&quot;&gt;&lt;object type=&quot;1&quot; unique_id=&quot;10001&quot;&gt;&lt;object type=&quot;2&quot; unique_id=&quot;12614&quot;&gt;&lt;object type=&quot;3&quot; unique_id=&quot;12615&quot;&gt;&lt;property id=&quot;20148&quot; value=&quot;5&quot;/&gt;&lt;property id=&quot;20300&quot; value=&quot;Slide 1&quot;/&gt;&lt;property id=&quot;20307&quot; value=&quot;259&quot;/&gt;&lt;/object&gt;&lt;object type=&quot;3&quot; unique_id=&quot;12616&quot;&gt;&lt;property id=&quot;20148&quot; value=&quot;5&quot;/&gt;&lt;property id=&quot;20300&quot; value=&quot;Slide 2&quot;/&gt;&lt;property id=&quot;20307&quot; value=&quot;260&quot;/&gt;&lt;/object&gt;&lt;object type=&quot;3&quot; unique_id=&quot;12617&quot;&gt;&lt;property id=&quot;20148&quot; value=&quot;5&quot;/&gt;&lt;property id=&quot;20300&quot; value=&quot;Slide 4&quot;/&gt;&lt;property id=&quot;20307&quot; value=&quot;261&quot;/&gt;&lt;/object&gt;&lt;object type=&quot;3&quot; unique_id=&quot;12618&quot;&gt;&lt;property id=&quot;20148&quot; value=&quot;5&quot;/&gt;&lt;property id=&quot;20300&quot; value=&quot;Slide 6&quot;/&gt;&lt;property id=&quot;20307&quot; value=&quot;262&quot;/&gt;&lt;/object&gt;&lt;object type=&quot;3&quot; unique_id=&quot;12619&quot;&gt;&lt;property id=&quot;20148&quot; value=&quot;5&quot;/&gt;&lt;property id=&quot;20300&quot; value=&quot;Slide 9&quot;/&gt;&lt;property id=&quot;20307&quot; value=&quot;263&quot;/&gt;&lt;/object&gt;&lt;object type=&quot;3&quot; unique_id=&quot;12620&quot;&gt;&lt;property id=&quot;20148&quot; value=&quot;5&quot;/&gt;&lt;property id=&quot;20300&quot; value=&quot;Slide 10&quot;/&gt;&lt;property id=&quot;20307&quot; value=&quot;264&quot;/&gt;&lt;/object&gt;&lt;object type=&quot;3&quot; unique_id=&quot;12621&quot;&gt;&lt;property id=&quot;20148&quot; value=&quot;5&quot;/&gt;&lt;property id=&quot;20300&quot; value=&quot;Slide 12&quot;/&gt;&lt;property id=&quot;20307&quot; value=&quot;265&quot;/&gt;&lt;/object&gt;&lt;object type=&quot;3&quot; unique_id=&quot;12622&quot;&gt;&lt;property id=&quot;20148&quot; value=&quot;5&quot;/&gt;&lt;property id=&quot;20300&quot; value=&quot;Slide 13&quot;/&gt;&lt;property id=&quot;20307&quot; value=&quot;266&quot;/&gt;&lt;/object&gt;&lt;object type=&quot;3&quot; unique_id=&quot;12623&quot;&gt;&lt;property id=&quot;20148&quot; value=&quot;5&quot;/&gt;&lt;property id=&quot;20300&quot; value=&quot;Slide 14&quot;/&gt;&lt;property id=&quot;20307&quot; value=&quot;267&quot;/&gt;&lt;/object&gt;&lt;object type=&quot;3&quot; unique_id=&quot;12657&quot;&gt;&lt;property id=&quot;20148&quot; value=&quot;5&quot;/&gt;&lt;property id=&quot;20300&quot; value=&quot;Slide 3 - &amp;quot;Why use Machine Learning?&amp;quot;&quot;/&gt;&lt;property id=&quot;20307&quot; value=&quot;268&quot;/&gt;&lt;/object&gt;&lt;object type=&quot;3&quot; unique_id=&quot;35670&quot;&gt;&lt;property id=&quot;20148&quot; value=&quot;5&quot;/&gt;&lt;property id=&quot;20300&quot; value=&quot;Slide 5 - &amp;quot;Why use Machine Learning?&amp;quot;&quot;/&gt;&lt;property id=&quot;20307&quot; value=&quot;269&quot;/&gt;&lt;/object&gt;&lt;object type=&quot;3&quot; unique_id=&quot;35671&quot;&gt;&lt;property id=&quot;20148&quot; value=&quot;5&quot;/&gt;&lt;property id=&quot;20300&quot; value=&quot;Slide 7&quot;/&gt;&lt;property id=&quot;20307&quot; value=&quot;270&quot;/&gt;&lt;/object&gt;&lt;object type=&quot;3&quot; unique_id=&quot;35714&quot;&gt;&lt;property id=&quot;20148&quot; value=&quot;5&quot;/&gt;&lt;property id=&quot;20300&quot; value=&quot;Slide 8 - &amp;quot;Machine Learning Models&amp;quot;&quot;/&gt;&lt;property id=&quot;20307&quot; value=&quot;271&quot;/&gt;&lt;/object&gt;&lt;object type=&quot;3&quot; unique_id=&quot;35850&quot;&gt;&lt;property id=&quot;20148&quot; value=&quot;5&quot;/&gt;&lt;property id=&quot;20300&quot; value=&quot;Slide 11 - &amp;quot;Pitfalls of Machine Learning&amp;quot;&quot;/&gt;&lt;property id=&quot;20307&quot; value=&quot;272&quot;/&gt;&lt;/object&gt;&lt;object type=&quot;3&quot; unique_id=&quot;35851&quot;&gt;&lt;property id=&quot;20148&quot; value=&quot;5&quot;/&gt;&lt;property id=&quot;20300&quot; value=&quot;Slide 15&quot;/&gt;&lt;property id=&quot;20307&quot; value=&quot;273&quot;/&gt;&lt;/object&gt;&lt;object type=&quot;3&quot; unique_id=&quot;36124&quot;&gt;&lt;property id=&quot;20148&quot; value=&quot;5&quot;/&gt;&lt;property id=&quot;20300&quot; value=&quot;Slide 16&quot;/&gt;&lt;property id=&quot;20307&quot; value=&quot;274&quot;/&gt;&lt;/object&gt;&lt;object type=&quot;3&quot; unique_id=&quot;36125&quot;&gt;&lt;property id=&quot;20148&quot; value=&quot;5&quot;/&gt;&lt;property id=&quot;20300&quot; value=&quot;Slide 17&quot;/&gt;&lt;property id=&quot;20307&quot; value=&quot;276&quot;/&gt;&lt;/object&gt;&lt;object type=&quot;3&quot; unique_id=&quot;36126&quot;&gt;&lt;property id=&quot;20148&quot; value=&quot;5&quot;/&gt;&lt;property id=&quot;20300&quot; value=&quot;Slide 18&quot;/&gt;&lt;property id=&quot;20307&quot; value=&quot;275&quot;/&gt;&lt;/object&gt;&lt;object type=&quot;3&quot; unique_id=&quot;36127&quot;&gt;&lt;property id=&quot;20148&quot; value=&quot;5&quot;/&gt;&lt;property id=&quot;20300&quot; value=&quot;Slide 19&quot;/&gt;&lt;property id=&quot;20307&quot; value=&quot;277&quot;/&gt;&lt;/object&gt;&lt;object type=&quot;3&quot; unique_id=&quot;36128&quot;&gt;&lt;property id=&quot;20148&quot; value=&quot;5&quot;/&gt;&lt;property id=&quot;20300&quot; value=&quot;Slide 20 - &amp;quot;Basics of Linear Regression&amp;quot;&quot;/&gt;&lt;property id=&quot;20307&quot; value=&quot;278&quot;/&gt;&lt;/object&gt;&lt;object type=&quot;3&quot; unique_id=&quot;36129&quot;&gt;&lt;property id=&quot;20148&quot; value=&quot;5&quot;/&gt;&lt;property id=&quot;20300&quot; value=&quot;Slide 21&quot;/&gt;&lt;property id=&quot;20307&quot; value=&quot;279&quot;/&gt;&lt;/object&gt;&lt;object type=&quot;3&quot; unique_id=&quot;36751&quot;&gt;&lt;property id=&quot;20148&quot; value=&quot;5&quot;/&gt;&lt;property id=&quot;20300&quot; value=&quot;Slide 22&quot;/&gt;&lt;property id=&quot;20307&quot; value=&quot;280&quot;/&gt;&lt;/object&gt;&lt;object type=&quot;3&quot; unique_id=&quot;36752&quot;&gt;&lt;property id=&quot;20148&quot; value=&quot;5&quot;/&gt;&lt;property id=&quot;20300&quot; value=&quot;Slide 23&quot;/&gt;&lt;property id=&quot;20307&quot; value=&quot;281&quot;/&gt;&lt;/object&gt;&lt;object type=&quot;3&quot; unique_id=&quot;36753&quot;&gt;&lt;property id=&quot;20148&quot; value=&quot;5&quot;/&gt;&lt;property id=&quot;20300&quot; value=&quot;Slide 24&quot;/&gt;&lt;property id=&quot;20307&quot; value=&quot;282&quot;/&gt;&lt;/object&gt;&lt;object type=&quot;3&quot; unique_id=&quot;36754&quot;&gt;&lt;property id=&quot;20148&quot; value=&quot;5&quot;/&gt;&lt;property id=&quot;20300&quot; value=&quot;Slide 25&quot;/&gt;&lt;property id=&quot;20307&quot; value=&quot;283&quot;/&gt;&lt;/object&gt;&lt;object type=&quot;3&quot; unique_id=&quot;36755&quot;&gt;&lt;property id=&quot;20148&quot; value=&quot;5&quot;/&gt;&lt;property id=&quot;20300&quot; value=&quot;Slide 26&quot;/&gt;&lt;property id=&quot;20307&quot; value=&quot;284&quot;/&gt;&lt;/object&gt;&lt;object type=&quot;3&quot; unique_id=&quot;36756&quot;&gt;&lt;property id=&quot;20148&quot; value=&quot;5&quot;/&gt;&lt;property id=&quot;20300&quot; value=&quot;Slide 27&quot;/&gt;&lt;property id=&quot;20307&quot; value=&quot;285&quot;/&gt;&lt;/object&gt;&lt;object type=&quot;3&quot; unique_id=&quot;36757&quot;&gt;&lt;property id=&quot;20148&quot; value=&quot;5&quot;/&gt;&lt;property id=&quot;20300&quot; value=&quot;Slide 28&quot;/&gt;&lt;property id=&quot;20307&quot; value=&quot;286&quot;/&gt;&lt;/object&gt;&lt;object type=&quot;3&quot; unique_id=&quot;36758&quot;&gt;&lt;property id=&quot;20148&quot; value=&quot;5&quot;/&gt;&lt;property id=&quot;20300&quot; value=&quot;Slide 29&quot;/&gt;&lt;property id=&quot;20307&quot; value=&quot;287&quot;/&gt;&lt;/object&gt;&lt;object type=&quot;3&quot; unique_id=&quot;36759&quot;&gt;&lt;property id=&quot;20148&quot; value=&quot;5&quot;/&gt;&lt;property id=&quot;20300&quot; value=&quot;Slide 30&quot;/&gt;&lt;property id=&quot;20307&quot; value=&quot;288&quot;/&gt;&lt;/object&gt;&lt;object type=&quot;3&quot; unique_id=&quot;36760&quot;&gt;&lt;property id=&quot;20148&quot; value=&quot;5&quot;/&gt;&lt;property id=&quot;20300&quot; value=&quot;Slide 31&quot;/&gt;&lt;property id=&quot;20307&quot; value=&quot;289&quot;/&gt;&lt;/object&gt;&lt;object type=&quot;3&quot; unique_id=&quot;36761&quot;&gt;&lt;property id=&quot;20148&quot; value=&quot;5&quot;/&gt;&lt;property id=&quot;20300&quot; value=&quot;Slide 32&quot;/&gt;&lt;property id=&quot;20307&quot; value=&quot;290&quot;/&gt;&lt;/object&gt;&lt;object type=&quot;3&quot; unique_id=&quot;36762&quot;&gt;&lt;property id=&quot;20148&quot; value=&quot;5&quot;/&gt;&lt;property id=&quot;20300&quot; value=&quot;Slide 33&quot;/&gt;&lt;property id=&quot;20307&quot; value=&quot;291&quot;/&gt;&lt;/object&gt;&lt;object type=&quot;3&quot; unique_id=&quot;36763&quot;&gt;&lt;property id=&quot;20148&quot; value=&quot;5&quot;/&gt;&lt;property id=&quot;20300&quot; value=&quot;Slide 34&quot;/&gt;&lt;property id=&quot;20307&quot; value=&quot;292&quot;/&gt;&lt;/object&gt;&lt;object type=&quot;3&quot; unique_id=&quot;36764&quot;&gt;&lt;property id=&quot;20148&quot; value=&quot;5&quot;/&gt;&lt;property id=&quot;20300&quot; value=&quot;Slide 35 - &amp;quot;Multivariate Regression Models&amp;quot;&quot;/&gt;&lt;property id=&quot;20307&quot; value=&quot;293&quot;/&gt;&lt;/object&gt;&lt;object type=&quot;3&quot; unique_id=&quot;36765&quot;&gt;&lt;property id=&quot;20148&quot; value=&quot;5&quot;/&gt;&lt;property id=&quot;20300&quot; value=&quot;Slide 36&quot;/&gt;&lt;property id=&quot;20307&quot; value=&quot;299&quot;/&gt;&lt;/object&gt;&lt;object type=&quot;3&quot; unique_id=&quot;36766&quot;&gt;&lt;property id=&quot;20148&quot; value=&quot;5&quot;/&gt;&lt;property id=&quot;20300&quot; value=&quot;Slide 37&quot;/&gt;&lt;property id=&quot;20307&quot; value=&quot;294&quot;/&gt;&lt;/object&gt;&lt;object type=&quot;3&quot; unique_id=&quot;36767&quot;&gt;&lt;property id=&quot;20148&quot; value=&quot;5&quot;/&gt;&lt;property id=&quot;20300&quot; value=&quot;Slide 38&quot;/&gt;&lt;property id=&quot;20307&quot; value=&quot;296&quot;/&gt;&lt;/object&gt;&lt;object type=&quot;3&quot; unique_id=&quot;36768&quot;&gt;&lt;property id=&quot;20148&quot; value=&quot;5&quot;/&gt;&lt;property id=&quot;20300&quot; value=&quot;Slide 39&quot;/&gt;&lt;property id=&quot;20307&quot; value=&quot;295&quot;/&gt;&lt;/object&gt;&lt;object type=&quot;3&quot; unique_id=&quot;36769&quot;&gt;&lt;property id=&quot;20148&quot; value=&quot;5&quot;/&gt;&lt;property id=&quot;20300&quot; value=&quot;Slide 40&quot;/&gt;&lt;property id=&quot;20307&quot; value=&quot;297&quot;/&gt;&lt;/object&gt;&lt;object type=&quot;3&quot; unique_id=&quot;36770&quot;&gt;&lt;property id=&quot;20148&quot; value=&quot;5&quot;/&gt;&lt;property id=&quot;20300&quot; value=&quot;Slide 41&quot;/&gt;&lt;property id=&quot;20307&quot; value=&quot;298&quot;/&gt;&lt;/object&gt;&lt;object type=&quot;3&quot; unique_id=&quot;36771&quot;&gt;&lt;property id=&quot;20148&quot; value=&quot;5&quot;/&gt;&lt;property id=&quot;20300&quot; value=&quot;Slide 42&quot;/&gt;&lt;property id=&quot;20307&quot; value=&quot;300&quot;/&gt;&lt;/object&gt;&lt;object type=&quot;3&quot; unique_id=&quot;36772&quot;&gt;&lt;property id=&quot;20148&quot; value=&quot;5&quot;/&gt;&lt;property id=&quot;20300&quot; value=&quot;Slide 43&quot;/&gt;&lt;property id=&quot;20307&quot; value=&quot;302&quot;/&gt;&lt;/object&gt;&lt;object type=&quot;3&quot; unique_id=&quot;36773&quot;&gt;&lt;property id=&quot;20148&quot; value=&quot;5&quot;/&gt;&lt;property id=&quot;20300&quot; value=&quot;Slide 44&quot;/&gt;&lt;property id=&quot;20307&quot; value=&quot;303&quot;/&gt;&lt;/object&gt;&lt;object type=&quot;3&quot; unique_id=&quot;36774&quot;&gt;&lt;property id=&quot;20148&quot; value=&quot;5&quot;/&gt;&lt;property id=&quot;20300&quot; value=&quot;Slide 45&quot;/&gt;&lt;property id=&quot;20307&quot; value=&quot;301&quot;/&gt;&lt;/object&gt;&lt;/object&gt;&lt;object type=&quot;8&quot; unique_id=&quot;12634&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A Classroom">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UW Brand">
      <a:majorFont>
        <a:latin typeface="Encode Sans Normal"/>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A Classroom" id="{F391759F-95FB-4323-8B23-253525DFC9FD}" vid="{7FA0EC90-395B-4268-9489-D676E957558D}"/>
    </a:ext>
  </a:extLst>
</a:theme>
</file>

<file path=ppt/theme/theme2.xml><?xml version="1.0" encoding="utf-8"?>
<a:theme xmlns:a="http://schemas.openxmlformats.org/drawingml/2006/main" name="PCE-Grey">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UW Gold">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UW Purpl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5926</TotalTime>
  <Words>2846</Words>
  <Application>Microsoft Office PowerPoint</Application>
  <PresentationFormat>Widescreen</PresentationFormat>
  <Paragraphs>142</Paragraphs>
  <Slides>14</Slides>
  <Notes>14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14</vt:i4>
      </vt:variant>
    </vt:vector>
  </HeadingPairs>
  <TitlesOfParts>
    <vt:vector size="25" baseType="lpstr">
      <vt:lpstr>Arial</vt:lpstr>
      <vt:lpstr>Calibri</vt:lpstr>
      <vt:lpstr>Encode Sans Normal Black</vt:lpstr>
      <vt:lpstr>Lucida Grande</vt:lpstr>
      <vt:lpstr>Open Sans</vt:lpstr>
      <vt:lpstr>Open Sans Light</vt:lpstr>
      <vt:lpstr>Uni Sans Regular</vt:lpstr>
      <vt:lpstr>CA Classroom</vt:lpstr>
      <vt:lpstr>PCE-Grey</vt:lpstr>
      <vt:lpstr>UW Gold</vt:lpstr>
      <vt:lpstr>UW Purple</vt:lpstr>
      <vt:lpstr>PowerPoint Presentation</vt:lpstr>
      <vt:lpstr>PowerPoint Presentation</vt:lpstr>
      <vt:lpstr>Why use Machine Learning?</vt:lpstr>
      <vt:lpstr>PowerPoint Presentation</vt:lpstr>
      <vt:lpstr>Why use Machine Learning?</vt:lpstr>
      <vt:lpstr>PowerPoint Presentation</vt:lpstr>
      <vt:lpstr>PowerPoint Presentation</vt:lpstr>
      <vt:lpstr>Machine Learning Models</vt:lpstr>
      <vt:lpstr>PowerPoint Presentation</vt:lpstr>
      <vt:lpstr>PowerPoint Presentation</vt:lpstr>
      <vt:lpstr>Pitfalls of Machine Learning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Career Accelerator</dc:creator>
  <cp:lastModifiedBy>Kris Freeman</cp:lastModifiedBy>
  <cp:revision>80</cp:revision>
  <dcterms:created xsi:type="dcterms:W3CDTF">2014-10-14T00:51:43Z</dcterms:created>
  <dcterms:modified xsi:type="dcterms:W3CDTF">2018-12-01T00:10:11Z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E88BAB39-DB1B-472A-9C6D-A38E74DE0BDC</vt:lpwstr>
  </property>
  <property fmtid="{D5CDD505-2E9C-101B-9397-08002B2CF9AE}" pid="3" name="ArticulatePath">
    <vt:lpwstr>Lesson8-IntroductionToML-</vt:lpwstr>
  </property>
</Properties>
</file>