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5.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4" r:id="rId2"/>
    <p:sldMasterId id="2147483681" r:id="rId3"/>
    <p:sldMasterId id="2147483687" r:id="rId4"/>
  </p:sldMasterIdLst>
  <p:notesMasterIdLst>
    <p:notesMasterId r:id="rId16"/>
  </p:notesMasterIdLst>
  <p:sldIdLst>
    <p:sldId id="293" r:id="rId5"/>
    <p:sldId id="299" r:id="rId6"/>
    <p:sldId id="294" r:id="rId7"/>
    <p:sldId id="296" r:id="rId8"/>
    <p:sldId id="295" r:id="rId9"/>
    <p:sldId id="297" r:id="rId10"/>
    <p:sldId id="298" r:id="rId11"/>
    <p:sldId id="300" r:id="rId12"/>
    <p:sldId id="302" r:id="rId13"/>
    <p:sldId id="303" r:id="rId14"/>
    <p:sldId id="301" r:id="rId15"/>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B Regression" id="{370D73C9-F2F0-4C3B-B814-3A23CDD66E54}">
          <p14:sldIdLst>
            <p14:sldId id="293"/>
            <p14:sldId id="299"/>
            <p14:sldId id="294"/>
            <p14:sldId id="296"/>
            <p14:sldId id="295"/>
            <p14:sldId id="297"/>
            <p14:sldId id="298"/>
            <p14:sldId id="300"/>
            <p14:sldId id="302"/>
            <p14:sldId id="303"/>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82609" autoAdjust="0"/>
  </p:normalViewPr>
  <p:slideViewPr>
    <p:cSldViewPr snapToGrid="0" snapToObjects="1" showGuides="1">
      <p:cViewPr varScale="1">
        <p:scale>
          <a:sx n="82" d="100"/>
          <a:sy n="82" d="100"/>
        </p:scale>
        <p:origin x="546"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57E5A-1B2F-4ECE-8C33-379C3BD5CC44}"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B3B9F-6842-48F1-84D4-7DB8489CC026}" type="slidenum">
              <a:rPr lang="en-US" smtClean="0"/>
              <a:t>‹#›</a:t>
            </a:fld>
            <a:endParaRPr lang="en-US"/>
          </a:p>
        </p:txBody>
      </p:sp>
    </p:spTree>
    <p:extLst>
      <p:ext uri="{BB962C8B-B14F-4D97-AF65-F5344CB8AC3E}">
        <p14:creationId xmlns:p14="http://schemas.microsoft.com/office/powerpoint/2010/main" val="351945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model we created and evaluated in the foregoing example, was univariate or a </a:t>
            </a:r>
            <a:r>
              <a:rPr lang="en-US" sz="1200" b="1" i="0" kern="1200" dirty="0" smtClean="0">
                <a:solidFill>
                  <a:schemeClr val="tx1"/>
                </a:solidFill>
                <a:effectLst/>
                <a:latin typeface="+mn-lt"/>
                <a:ea typeface="+mn-ea"/>
                <a:cs typeface="+mn-cs"/>
              </a:rPr>
              <a:t>single regression model</a:t>
            </a:r>
            <a:r>
              <a:rPr lang="en-US" sz="1200" b="0" i="0" kern="1200" dirty="0" smtClean="0">
                <a:solidFill>
                  <a:schemeClr val="tx1"/>
                </a:solidFill>
                <a:effectLst/>
                <a:latin typeface="+mn-lt"/>
                <a:ea typeface="+mn-ea"/>
                <a:cs typeface="+mn-cs"/>
              </a:rPr>
              <a:t>. There is only one predictor or feature in a single regression model.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most real-world regression problems have multiple features which can be used to train the model and predict the label. We call these models </a:t>
            </a:r>
            <a:r>
              <a:rPr lang="en-US" sz="1200" b="1" i="0" kern="1200" dirty="0" smtClean="0">
                <a:solidFill>
                  <a:schemeClr val="tx1"/>
                </a:solidFill>
                <a:effectLst/>
                <a:latin typeface="+mn-lt"/>
                <a:ea typeface="+mn-ea"/>
                <a:cs typeface="+mn-cs"/>
              </a:rPr>
              <a:t>multivariate regression models</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multiple regression models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a:t>
            </a:fld>
            <a:endParaRPr lang="en-US"/>
          </a:p>
        </p:txBody>
      </p:sp>
    </p:spTree>
    <p:extLst>
      <p:ext uri="{BB962C8B-B14F-4D97-AF65-F5344CB8AC3E}">
        <p14:creationId xmlns:p14="http://schemas.microsoft.com/office/powerpoint/2010/main" val="1847333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 straight</a:t>
            </a:r>
            <a:r>
              <a:rPr lang="en-US" baseline="0" dirty="0" smtClean="0"/>
              <a:t> and close to zero?</a:t>
            </a:r>
          </a:p>
          <a:p>
            <a:r>
              <a:rPr lang="en-US" sz="1200" b="0" i="0" kern="1200" dirty="0" smtClean="0">
                <a:solidFill>
                  <a:schemeClr val="tx1"/>
                </a:solidFill>
                <a:effectLst/>
                <a:latin typeface="+mn-lt"/>
                <a:ea typeface="+mn-ea"/>
                <a:cs typeface="+mn-cs"/>
              </a:rPr>
              <a:t>Also, the </a:t>
            </a:r>
            <a:r>
              <a:rPr lang="en-US" dirty="0" smtClean="0"/>
              <a:t>loess</a:t>
            </a:r>
            <a:r>
              <a:rPr lang="en-US" sz="1200" b="0" i="0" kern="1200" dirty="0" smtClean="0">
                <a:solidFill>
                  <a:schemeClr val="tx1"/>
                </a:solidFill>
                <a:effectLst/>
                <a:latin typeface="+mn-lt"/>
                <a:ea typeface="+mn-ea"/>
                <a:cs typeface="+mn-cs"/>
              </a:rPr>
              <a:t> line is close to 0 and nearly straight. These conditions indicate that the residuals are homoscedastic and our model is a good fit.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residuals are appear fairly constant with the changes in (log) fitted values. The large positive residuals are visible in the middle of the range of fitted values. It appears that the predicted values of some higher priced cars are not being correctly predicted.</a:t>
            </a:r>
          </a:p>
          <a:p>
            <a:r>
              <a:rPr lang="en-US" sz="1200" b="0" i="0" kern="1200" dirty="0" smtClean="0">
                <a:solidFill>
                  <a:schemeClr val="tx1"/>
                </a:solidFill>
                <a:effectLst/>
                <a:latin typeface="+mn-lt"/>
                <a:ea typeface="+mn-ea"/>
                <a:cs typeface="+mn-cs"/>
              </a:rPr>
              <a:t>Overall, these results are not too bad, despite the over-fit model.</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10</a:t>
            </a:fld>
            <a:endParaRPr lang="en-US"/>
          </a:p>
        </p:txBody>
      </p:sp>
    </p:spTree>
    <p:extLst>
      <p:ext uri="{BB962C8B-B14F-4D97-AF65-F5344CB8AC3E}">
        <p14:creationId xmlns:p14="http://schemas.microsoft.com/office/powerpoint/2010/main" val="1034976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Created a single regression model using synthetic data.</a:t>
            </a:r>
          </a:p>
          <a:p>
            <a:r>
              <a:rPr lang="en-US" sz="1200" b="0" i="0" kern="1200" dirty="0" smtClean="0">
                <a:solidFill>
                  <a:schemeClr val="tx1"/>
                </a:solidFill>
                <a:effectLst/>
                <a:latin typeface="+mn-lt"/>
                <a:ea typeface="+mn-ea"/>
                <a:cs typeface="+mn-cs"/>
              </a:rPr>
              <a:t>Evaluated residuals of the model.</a:t>
            </a:r>
          </a:p>
          <a:p>
            <a:r>
              <a:rPr lang="en-US" sz="1200" b="0" i="0" kern="1200" dirty="0" smtClean="0">
                <a:solidFill>
                  <a:schemeClr val="tx1"/>
                </a:solidFill>
                <a:effectLst/>
                <a:latin typeface="+mn-lt"/>
                <a:ea typeface="+mn-ea"/>
                <a:cs typeface="+mn-cs"/>
              </a:rPr>
              <a:t>Evaluated the single regression model, to determine if the model is over-fit.</a:t>
            </a:r>
          </a:p>
          <a:p>
            <a:r>
              <a:rPr lang="en-US" sz="1200" b="0" i="0" kern="1200" dirty="0" smtClean="0">
                <a:solidFill>
                  <a:schemeClr val="tx1"/>
                </a:solidFill>
                <a:effectLst/>
                <a:latin typeface="+mn-lt"/>
                <a:ea typeface="+mn-ea"/>
                <a:cs typeface="+mn-cs"/>
              </a:rPr>
              <a:t>Explored and transformed the auto pricing data to prepare it for model building.</a:t>
            </a:r>
          </a:p>
          <a:p>
            <a:r>
              <a:rPr lang="en-US" sz="1200" b="0" i="0" kern="1200" dirty="0" smtClean="0">
                <a:solidFill>
                  <a:schemeClr val="tx1"/>
                </a:solidFill>
                <a:effectLst/>
                <a:latin typeface="+mn-lt"/>
                <a:ea typeface="+mn-ea"/>
                <a:cs typeface="+mn-cs"/>
              </a:rPr>
              <a:t>Explored and evaluated a multiple regression model for auto price.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8B3B9F-6842-48F1-84D4-7DB8489CC026}" type="slidenum">
              <a:rPr lang="en-US" smtClean="0"/>
              <a:t>11</a:t>
            </a:fld>
            <a:endParaRPr lang="en-US"/>
          </a:p>
        </p:txBody>
      </p:sp>
    </p:spTree>
    <p:extLst>
      <p:ext uri="{BB962C8B-B14F-4D97-AF65-F5344CB8AC3E}">
        <p14:creationId xmlns:p14="http://schemas.microsoft.com/office/powerpoint/2010/main" val="215701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nutshell here are the steps to creating a multiple regression model</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2</a:t>
            </a:fld>
            <a:endParaRPr lang="en-US"/>
          </a:p>
        </p:txBody>
      </p:sp>
    </p:spTree>
    <p:extLst>
      <p:ext uri="{BB962C8B-B14F-4D97-AF65-F5344CB8AC3E}">
        <p14:creationId xmlns:p14="http://schemas.microsoft.com/office/powerpoint/2010/main" val="1676899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extension from single regression to multiple regression is conceptually simple. As we add more features we add more model coefficients, one for each new feature. All of the model coefficients are estimated using </a:t>
            </a:r>
            <a:r>
              <a:rPr lang="en-US" sz="1200" b="1" i="0" kern="1200" dirty="0" smtClean="0">
                <a:solidFill>
                  <a:schemeClr val="tx1"/>
                </a:solidFill>
                <a:effectLst/>
                <a:latin typeface="+mn-lt"/>
                <a:ea typeface="+mn-ea"/>
                <a:cs typeface="+mn-cs"/>
              </a:rPr>
              <a:t>the method of least squared errors</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the same approach we used for our single regression model.</a:t>
            </a:r>
          </a:p>
          <a:p>
            <a:r>
              <a:rPr lang="en-US" sz="1200" b="0" i="0" kern="1200" dirty="0" smtClean="0">
                <a:solidFill>
                  <a:schemeClr val="tx1"/>
                </a:solidFill>
                <a:effectLst/>
                <a:latin typeface="+mn-lt"/>
                <a:ea typeface="+mn-ea"/>
                <a:cs typeface="+mn-cs"/>
              </a:rPr>
              <a:t>The R formula language is easily extended to multiple regression problems. For example, if we wish to predict a feature, dv, using two features, var1 and var2, the model formula will be:</a:t>
            </a:r>
          </a:p>
          <a:p>
            <a:r>
              <a:rPr lang="en-US" sz="1200" b="0" i="0" u="none" strike="noStrike" kern="1200" dirty="0" smtClean="0">
                <a:solidFill>
                  <a:schemeClr val="tx1"/>
                </a:solidFill>
                <a:effectLst/>
                <a:latin typeface="+mn-lt"/>
                <a:ea typeface="+mn-ea"/>
                <a:cs typeface="+mn-cs"/>
              </a:rPr>
              <a:t>dv∼var1+var2</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3</a:t>
            </a:fld>
            <a:endParaRPr lang="en-US"/>
          </a:p>
        </p:txBody>
      </p:sp>
    </p:spTree>
    <p:extLst>
      <p:ext uri="{BB962C8B-B14F-4D97-AF65-F5344CB8AC3E}">
        <p14:creationId xmlns:p14="http://schemas.microsoft.com/office/powerpoint/2010/main" val="3551297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lesson we will not dive deeply into the exploratory analysis of these data. We will only examine aspects of the features we need to create a multiple regression model.</a:t>
            </a:r>
          </a:p>
          <a:p>
            <a:r>
              <a:rPr lang="en-US" sz="1200" b="0" i="0" kern="1200" dirty="0" smtClean="0">
                <a:solidFill>
                  <a:schemeClr val="tx1"/>
                </a:solidFill>
                <a:effectLst/>
                <a:latin typeface="+mn-lt"/>
                <a:ea typeface="+mn-ea"/>
                <a:cs typeface="+mn-cs"/>
              </a:rPr>
              <a:t>Our first exploration is to look at the distribution of the label and some of the numeric features. The code in the cell below plots the histogram and density estimate for each feature specified.</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4</a:t>
            </a:fld>
            <a:endParaRPr lang="en-US"/>
          </a:p>
        </p:txBody>
      </p:sp>
    </p:spTree>
    <p:extLst>
      <p:ext uri="{BB962C8B-B14F-4D97-AF65-F5344CB8AC3E}">
        <p14:creationId xmlns:p14="http://schemas.microsoft.com/office/powerpoint/2010/main" val="3096086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common practice to try various </a:t>
            </a:r>
            <a:r>
              <a:rPr lang="en-US" sz="1200" b="1" i="0" kern="1200" dirty="0" smtClean="0">
                <a:solidFill>
                  <a:schemeClr val="tx1"/>
                </a:solidFill>
                <a:effectLst/>
                <a:latin typeface="+mn-lt"/>
                <a:ea typeface="+mn-ea"/>
                <a:cs typeface="+mn-cs"/>
              </a:rPr>
              <a:t>transformations</a:t>
            </a:r>
            <a:r>
              <a:rPr lang="en-US" sz="1200" b="0" i="0" kern="1200" dirty="0" smtClean="0">
                <a:solidFill>
                  <a:schemeClr val="tx1"/>
                </a:solidFill>
                <a:effectLst/>
                <a:latin typeface="+mn-lt"/>
                <a:ea typeface="+mn-ea"/>
                <a:cs typeface="+mn-cs"/>
              </a:rPr>
              <a:t> of variables to find better distributional properties. Examples of these transformations include logarithms, square roots, squares, exponentiation, and other power transformations.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case, we will preform a log transformation on the price and engine size. We will also try a square root transformation of engine price. These transformations are performed by the code in the cell below. Execute this code to compute the transformations and visualize the results.</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5</a:t>
            </a:fld>
            <a:endParaRPr lang="en-US"/>
          </a:p>
        </p:txBody>
      </p:sp>
    </p:spTree>
    <p:extLst>
      <p:ext uri="{BB962C8B-B14F-4D97-AF65-F5344CB8AC3E}">
        <p14:creationId xmlns:p14="http://schemas.microsoft.com/office/powerpoint/2010/main" val="2410006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Our next step is to </a:t>
            </a:r>
            <a:r>
              <a:rPr lang="en-US" sz="1200" b="1" i="0" kern="1200" dirty="0" smtClean="0">
                <a:solidFill>
                  <a:schemeClr val="tx1"/>
                </a:solidFill>
                <a:effectLst/>
                <a:latin typeface="+mn-lt"/>
                <a:ea typeface="+mn-ea"/>
                <a:cs typeface="+mn-cs"/>
              </a:rPr>
              <a:t>normalize</a:t>
            </a:r>
            <a:r>
              <a:rPr lang="en-US" sz="1200" b="0" i="0" kern="1200" dirty="0" smtClean="0">
                <a:solidFill>
                  <a:schemeClr val="tx1"/>
                </a:solidFill>
                <a:effectLst/>
                <a:latin typeface="+mn-lt"/>
                <a:ea typeface="+mn-ea"/>
                <a:cs typeface="+mn-cs"/>
              </a:rPr>
              <a:t> these numeric features. </a:t>
            </a:r>
            <a:r>
              <a:rPr lang="en-US" sz="1200" b="1" i="0" kern="1200" dirty="0" smtClean="0">
                <a:solidFill>
                  <a:schemeClr val="tx1"/>
                </a:solidFill>
                <a:effectLst/>
                <a:latin typeface="+mn-lt"/>
                <a:ea typeface="+mn-ea"/>
                <a:cs typeface="+mn-cs"/>
              </a:rPr>
              <a:t>Normalization is essential</a:t>
            </a:r>
            <a:r>
              <a:rPr lang="en-US" sz="1200" b="0" i="0" kern="1200" dirty="0" smtClean="0">
                <a:solidFill>
                  <a:schemeClr val="tx1"/>
                </a:solidFill>
                <a:effectLst/>
                <a:latin typeface="+mn-lt"/>
                <a:ea typeface="+mn-ea"/>
                <a:cs typeface="+mn-cs"/>
              </a:rPr>
              <a:t> whenever you are building a machine learning model with numeric features. If numeric features are not normalized the features with the largest numeric values can dominate the training of the model. In other words, the importance of features should not depend on the range of numeric values. Normalization addresses this problem.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case we will use a method known as </a:t>
            </a:r>
            <a:r>
              <a:rPr lang="en-US" sz="1200" b="1" i="0" kern="1200" dirty="0" err="1" smtClean="0">
                <a:solidFill>
                  <a:schemeClr val="tx1"/>
                </a:solidFill>
                <a:effectLst/>
                <a:latin typeface="+mn-lt"/>
                <a:ea typeface="+mn-ea"/>
                <a:cs typeface="+mn-cs"/>
              </a:rPr>
              <a:t>Zscore</a:t>
            </a:r>
            <a:r>
              <a:rPr lang="en-US" sz="1200" b="1" i="0" kern="1200" dirty="0" smtClean="0">
                <a:solidFill>
                  <a:schemeClr val="tx1"/>
                </a:solidFill>
                <a:effectLst/>
                <a:latin typeface="+mn-lt"/>
                <a:ea typeface="+mn-ea"/>
                <a:cs typeface="+mn-cs"/>
              </a:rPr>
              <a:t> normalization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Zscore</a:t>
            </a:r>
            <a:r>
              <a:rPr lang="en-US" sz="1200" b="0" i="0" kern="1200" dirty="0" smtClean="0">
                <a:solidFill>
                  <a:schemeClr val="tx1"/>
                </a:solidFill>
                <a:effectLst/>
                <a:latin typeface="+mn-lt"/>
                <a:ea typeface="+mn-ea"/>
                <a:cs typeface="+mn-cs"/>
              </a:rPr>
              <a:t> normalization standardizes a feature so that it has </a:t>
            </a:r>
            <a:r>
              <a:rPr lang="en-US" sz="1200" b="1" i="0" kern="1200" dirty="0" smtClean="0">
                <a:solidFill>
                  <a:schemeClr val="tx1"/>
                </a:solidFill>
                <a:effectLst/>
                <a:latin typeface="+mn-lt"/>
                <a:ea typeface="+mn-ea"/>
                <a:cs typeface="+mn-cs"/>
              </a:rPr>
              <a:t>0 mean</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unit (1.0) variance</a:t>
            </a:r>
            <a:r>
              <a:rPr lang="en-US" sz="1200" b="0" i="0" kern="1200" dirty="0" smtClean="0">
                <a:solidFill>
                  <a:schemeClr val="tx1"/>
                </a:solidFill>
                <a:effectLst/>
                <a:latin typeface="+mn-lt"/>
                <a:ea typeface="+mn-ea"/>
                <a:cs typeface="+mn-cs"/>
              </a:rPr>
              <a:t>. This process can be written for a feature vector, </a:t>
            </a:r>
            <a:r>
              <a:rPr lang="en-US" sz="1200" b="0" i="0" u="none" strike="noStrike" kern="1200" dirty="0" smtClean="0">
                <a:solidFill>
                  <a:schemeClr val="tx1"/>
                </a:solidFill>
                <a:effectLst/>
                <a:latin typeface="+mn-lt"/>
                <a:ea typeface="+mn-ea"/>
                <a:cs typeface="+mn-cs"/>
              </a:rPr>
              <a:t>xx</a:t>
            </a:r>
            <a:r>
              <a:rPr lang="en-US" sz="1200" b="0" i="0" kern="1200" dirty="0" smtClean="0">
                <a:solidFill>
                  <a:schemeClr val="tx1"/>
                </a:solidFill>
                <a:effectLst/>
                <a:latin typeface="+mn-lt"/>
                <a:ea typeface="+mn-ea"/>
                <a:cs typeface="+mn-cs"/>
              </a:rPr>
              <a:t>, as:</a:t>
            </a:r>
          </a:p>
          <a:p>
            <a:r>
              <a:rPr lang="en-US" sz="1200" b="0" i="0" u="none" strike="noStrike" kern="1200" dirty="0" err="1" smtClean="0">
                <a:solidFill>
                  <a:schemeClr val="tx1"/>
                </a:solidFill>
                <a:effectLst/>
                <a:latin typeface="+mn-lt"/>
                <a:ea typeface="+mn-ea"/>
                <a:cs typeface="+mn-cs"/>
              </a:rPr>
              <a:t>xZscore</a:t>
            </a:r>
            <a:r>
              <a:rPr lang="en-US" sz="1200" b="0" i="0" u="none" strike="noStrike" kern="1200" dirty="0" smtClean="0">
                <a:solidFill>
                  <a:schemeClr val="tx1"/>
                </a:solidFill>
                <a:effectLst/>
                <a:latin typeface="+mn-lt"/>
                <a:ea typeface="+mn-ea"/>
                <a:cs typeface="+mn-cs"/>
              </a:rPr>
              <a:t>=x−mean(x) / </a:t>
            </a:r>
            <a:r>
              <a:rPr lang="en-US" sz="1200" b="0" i="0" u="none" strike="noStrike" kern="1200" dirty="0" err="1" smtClean="0">
                <a:solidFill>
                  <a:schemeClr val="tx1"/>
                </a:solidFill>
                <a:effectLst/>
                <a:latin typeface="+mn-lt"/>
                <a:ea typeface="+mn-ea"/>
                <a:cs typeface="+mn-cs"/>
              </a:rPr>
              <a:t>sd</a:t>
            </a:r>
            <a:r>
              <a:rPr lang="en-US" sz="1200" b="0" i="0" u="none" strike="noStrike" kern="1200" dirty="0" smtClean="0">
                <a:solidFill>
                  <a:schemeClr val="tx1"/>
                </a:solidFill>
                <a:effectLst/>
                <a:latin typeface="+mn-lt"/>
                <a:ea typeface="+mn-ea"/>
                <a:cs typeface="+mn-cs"/>
              </a:rPr>
              <a:t>(x)for a vector x</a:t>
            </a:r>
          </a:p>
          <a:p>
            <a:endParaRPr lang="en-US" sz="1200" b="0" i="0" u="none" strike="noStrike"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code in the cell below </a:t>
            </a:r>
            <a:r>
              <a:rPr lang="en-US" sz="1200" b="0" i="0" kern="1200" dirty="0" err="1" smtClean="0">
                <a:solidFill>
                  <a:schemeClr val="tx1"/>
                </a:solidFill>
                <a:effectLst/>
                <a:latin typeface="+mn-lt"/>
                <a:ea typeface="+mn-ea"/>
                <a:cs typeface="+mn-cs"/>
              </a:rPr>
              <a:t>Zscore</a:t>
            </a:r>
            <a:r>
              <a:rPr lang="en-US" sz="1200" b="0" i="0" kern="1200" dirty="0" smtClean="0">
                <a:solidFill>
                  <a:schemeClr val="tx1"/>
                </a:solidFill>
                <a:effectLst/>
                <a:latin typeface="+mn-lt"/>
                <a:ea typeface="+mn-ea"/>
                <a:cs typeface="+mn-cs"/>
              </a:rPr>
              <a:t> normalizes the numeric features of interest. A square root transformation is also performed on the city mpg as well. Execute this code.</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6</a:t>
            </a:fld>
            <a:endParaRPr lang="en-US"/>
          </a:p>
        </p:txBody>
      </p:sp>
    </p:spTree>
    <p:extLst>
      <p:ext uri="{BB962C8B-B14F-4D97-AF65-F5344CB8AC3E}">
        <p14:creationId xmlns:p14="http://schemas.microsoft.com/office/powerpoint/2010/main" val="23916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the data prepared, we can now create a linear regression model. The code in the cell below computes a linear regression model using 5 numeric features, both raw and computed. Execute this code and examine the printed the summary of the model.</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We are constructing a </a:t>
            </a:r>
            <a:r>
              <a:rPr lang="en-US" sz="1200" b="1" i="0" kern="1200" dirty="0" smtClean="0">
                <a:solidFill>
                  <a:schemeClr val="tx1"/>
                </a:solidFill>
                <a:effectLst/>
                <a:latin typeface="+mn-lt"/>
                <a:ea typeface="+mn-ea"/>
                <a:cs typeface="+mn-cs"/>
              </a:rPr>
              <a:t>linear model</a:t>
            </a:r>
            <a:r>
              <a:rPr lang="en-US" sz="1200" b="0" i="0" kern="1200" dirty="0" smtClean="0">
                <a:solidFill>
                  <a:schemeClr val="tx1"/>
                </a:solidFill>
                <a:effectLst/>
                <a:latin typeface="+mn-lt"/>
                <a:ea typeface="+mn-ea"/>
                <a:cs typeface="+mn-cs"/>
              </a:rPr>
              <a:t>. However, we have included features with nonlinear transformations. Thus, just because we are using a linear model does not mean we are limited to models of straight lines.</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7</a:t>
            </a:fld>
            <a:endParaRPr lang="en-US"/>
          </a:p>
        </p:txBody>
      </p:sp>
    </p:spTree>
    <p:extLst>
      <p:ext uri="{BB962C8B-B14F-4D97-AF65-F5344CB8AC3E}">
        <p14:creationId xmlns:p14="http://schemas.microsoft.com/office/powerpoint/2010/main" val="262765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have a first look at the results of the model. The code in the cell below does the following using a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operator chain:</a:t>
            </a:r>
          </a:p>
          <a:p>
            <a:r>
              <a:rPr lang="en-US" sz="1200" b="0" i="0" kern="1200" dirty="0" smtClean="0">
                <a:solidFill>
                  <a:schemeClr val="tx1"/>
                </a:solidFill>
                <a:effectLst/>
                <a:latin typeface="+mn-lt"/>
                <a:ea typeface="+mn-ea"/>
                <a:cs typeface="+mn-cs"/>
              </a:rPr>
              <a:t>A first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mutate operator computes the score using the predict method for the model.</a:t>
            </a:r>
          </a:p>
          <a:p>
            <a:r>
              <a:rPr lang="en-US" sz="1200" b="0" i="0" kern="1200" dirty="0" smtClean="0">
                <a:solidFill>
                  <a:schemeClr val="tx1"/>
                </a:solidFill>
                <a:effectLst/>
                <a:latin typeface="+mn-lt"/>
                <a:ea typeface="+mn-ea"/>
                <a:cs typeface="+mn-cs"/>
              </a:rPr>
              <a:t>A second mutate operator in the chain computes the residuals and the predicted value on the non-log scale.</a:t>
            </a:r>
          </a:p>
          <a:p>
            <a:r>
              <a:rPr lang="en-US" sz="1200" b="0" i="0" kern="1200" dirty="0" smtClean="0">
                <a:solidFill>
                  <a:schemeClr val="tx1"/>
                </a:solidFill>
                <a:effectLst/>
                <a:latin typeface="+mn-lt"/>
                <a:ea typeface="+mn-ea"/>
                <a:cs typeface="+mn-cs"/>
              </a:rPr>
              <a:t>The first 10 rows of the last 8 columns of the data frame are printed.</a:t>
            </a:r>
          </a:p>
          <a:p>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8</a:t>
            </a:fld>
            <a:endParaRPr lang="en-US"/>
          </a:p>
        </p:txBody>
      </p:sp>
    </p:spTree>
    <p:extLst>
      <p:ext uri="{BB962C8B-B14F-4D97-AF65-F5344CB8AC3E}">
        <p14:creationId xmlns:p14="http://schemas.microsoft.com/office/powerpoint/2010/main" val="108323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 normal, is it straight?</a:t>
            </a:r>
          </a:p>
          <a:p>
            <a:endParaRPr lang="en-US" dirty="0" smtClean="0"/>
          </a:p>
          <a:p>
            <a:r>
              <a:rPr lang="en-US" sz="1200" b="0" i="0" kern="1200" dirty="0" smtClean="0">
                <a:solidFill>
                  <a:schemeClr val="tx1"/>
                </a:solidFill>
                <a:effectLst/>
                <a:latin typeface="+mn-lt"/>
                <a:ea typeface="+mn-ea"/>
                <a:cs typeface="+mn-cs"/>
              </a:rPr>
              <a:t>Notice that the residuals have some deviation from the ideal Normal, </a:t>
            </a:r>
            <a:r>
              <a:rPr lang="en-US" sz="1200" b="0" i="0" kern="1200" dirty="0" err="1" smtClean="0">
                <a:solidFill>
                  <a:schemeClr val="tx1"/>
                </a:solidFill>
                <a:effectLst/>
                <a:latin typeface="+mn-lt"/>
                <a:ea typeface="+mn-ea"/>
                <a:cs typeface="+mn-cs"/>
              </a:rPr>
              <a:t>paticularly</a:t>
            </a:r>
            <a:r>
              <a:rPr lang="en-US" sz="1200" b="0" i="0" kern="1200" dirty="0" smtClean="0">
                <a:solidFill>
                  <a:schemeClr val="tx1"/>
                </a:solidFill>
                <a:effectLst/>
                <a:latin typeface="+mn-lt"/>
                <a:ea typeface="+mn-ea"/>
                <a:cs typeface="+mn-cs"/>
              </a:rPr>
              <a:t> at the high end. This means that the price of certain autos are being significantly underestimated.</a:t>
            </a:r>
            <a:endParaRPr lang="en-US" dirty="0"/>
          </a:p>
        </p:txBody>
      </p:sp>
      <p:sp>
        <p:nvSpPr>
          <p:cNvPr id="4" name="Slide Number Placeholder 3"/>
          <p:cNvSpPr>
            <a:spLocks noGrp="1"/>
          </p:cNvSpPr>
          <p:nvPr>
            <p:ph type="sldNum" sz="quarter" idx="10"/>
          </p:nvPr>
        </p:nvSpPr>
        <p:spPr/>
        <p:txBody>
          <a:bodyPr/>
          <a:lstStyle/>
          <a:p>
            <a:fld id="{AC8B3B9F-6842-48F1-84D4-7DB8489CC026}" type="slidenum">
              <a:rPr lang="en-US" smtClean="0"/>
              <a:t>9</a:t>
            </a:fld>
            <a:endParaRPr lang="en-US"/>
          </a:p>
        </p:txBody>
      </p:sp>
    </p:spTree>
    <p:extLst>
      <p:ext uri="{BB962C8B-B14F-4D97-AF65-F5344CB8AC3E}">
        <p14:creationId xmlns:p14="http://schemas.microsoft.com/office/powerpoint/2010/main" val="270511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3.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4.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5.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ags" Target="../tags/tag16.xml"/><Relationship Id="rId5" Type="http://schemas.openxmlformats.org/officeDocument/2006/relationships/image" Target="../media/image4.emf"/><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8.xml"/><Relationship Id="rId5" Type="http://schemas.openxmlformats.org/officeDocument/2006/relationships/image" Target="../media/image3.emf"/><Relationship Id="rId4" Type="http://schemas.openxmlformats.org/officeDocument/2006/relationships/image" Target="../media/image5.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9.xml"/><Relationship Id="rId4" Type="http://schemas.openxmlformats.org/officeDocument/2006/relationships/image" Target="../media/image6.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ags" Target="../tags/tag20.xml"/><Relationship Id="rId5" Type="http://schemas.openxmlformats.org/officeDocument/2006/relationships/image" Target="../media/image4.emf"/><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3.xml"/><Relationship Id="rId1" Type="http://schemas.openxmlformats.org/officeDocument/2006/relationships/tags" Target="../tags/tag21.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ags" Target="../tags/tag22.xml"/><Relationship Id="rId4" Type="http://schemas.openxmlformats.org/officeDocument/2006/relationships/image" Target="../media/image6.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ags" Target="../tags/tag23.xml"/><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5.emf"/><Relationship Id="rId4"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4.xml"/><Relationship Id="rId1" Type="http://schemas.openxmlformats.org/officeDocument/2006/relationships/tags" Target="../tags/tag26.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7.xml"/><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4.emf"/><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1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6" y="1641430"/>
            <a:ext cx="9296400" cy="3046386"/>
          </a:xfrm>
          <a:prstGeom prst="rect">
            <a:avLst/>
          </a:prstGeom>
        </p:spPr>
        <p:txBody>
          <a:bodyPr>
            <a:noAutofit/>
          </a:bodyPr>
          <a:lstStyle>
            <a:lvl1pPr marL="0" indent="0">
              <a:lnSpc>
                <a:spcPct val="100000"/>
              </a:lnSpc>
              <a:buNone/>
              <a:defRPr sz="600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p:nvPicPr>
        <p:blipFill>
          <a:blip r:embed="rId3"/>
          <a:stretch>
            <a:fillRect/>
          </a:stretch>
        </p:blipFill>
        <p:spPr>
          <a:xfrm>
            <a:off x="1039284" y="4687816"/>
            <a:ext cx="2133600" cy="139700"/>
          </a:xfrm>
          <a:prstGeom prst="rect">
            <a:avLst/>
          </a:prstGeom>
        </p:spPr>
      </p:pic>
      <p:pic>
        <p:nvPicPr>
          <p:cNvPr id="7" name="Picture 6"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8" name="Picture 7"/>
          <p:cNvPicPr>
            <a:picLocks noChangeAspect="1"/>
          </p:cNvPicPr>
          <p:nvPr/>
        </p:nvPicPr>
        <p:blipFill>
          <a:blip r:embed="rId3"/>
          <a:stretch>
            <a:fillRect/>
          </a:stretch>
        </p:blipFill>
        <p:spPr>
          <a:xfrm>
            <a:off x="1039284" y="4687816"/>
            <a:ext cx="2133600" cy="139700"/>
          </a:xfrm>
          <a:prstGeom prst="rect">
            <a:avLst/>
          </a:prstGeom>
        </p:spPr>
      </p:pic>
      <p:pic>
        <p:nvPicPr>
          <p:cNvPr id="11" name="Picture 10"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996954"/>
            <a:ext cx="3377184" cy="345263"/>
          </a:xfrm>
          <a:prstGeom prst="rect">
            <a:avLst/>
          </a:prstGeom>
        </p:spPr>
      </p:pic>
      <p:pic>
        <p:nvPicPr>
          <p:cNvPr id="13" name="Picture 12"/>
          <p:cNvPicPr>
            <a:picLocks noChangeAspect="1"/>
          </p:cNvPicPr>
          <p:nvPr userDrawn="1"/>
        </p:nvPicPr>
        <p:blipFill>
          <a:blip r:embed="rId6"/>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27524371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18261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77522" y="295980"/>
            <a:ext cx="11331039" cy="1134524"/>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477522" y="2320239"/>
            <a:ext cx="11331039" cy="3810086"/>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chemeClr val="accent4">
                    <a:lumMod val="10000"/>
                  </a:schemeClr>
                </a:solidFill>
                <a:latin typeface="Open Sans Light"/>
                <a:cs typeface="Open Sans Light"/>
              </a:defRPr>
            </a:lvl3pPr>
            <a:lvl4pPr>
              <a:defRPr sz="3840" b="0" i="0" baseline="0">
                <a:solidFill>
                  <a:schemeClr val="accent4">
                    <a:lumMod val="10000"/>
                  </a:schemeClr>
                </a:solidFill>
                <a:latin typeface="Open Sans Light"/>
                <a:cs typeface="Open Sans Light"/>
              </a:defRPr>
            </a:lvl4pPr>
            <a:lvl5pPr marL="1542926" indent="-171436">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sp>
        <p:nvSpPr>
          <p:cNvPr id="6" name="Text Placeholder 5"/>
          <p:cNvSpPr>
            <a:spLocks noGrp="1"/>
          </p:cNvSpPr>
          <p:nvPr>
            <p:ph type="body" sz="quarter" idx="12" hasCustomPrompt="1"/>
          </p:nvPr>
        </p:nvSpPr>
        <p:spPr>
          <a:xfrm>
            <a:off x="477522" y="1730669"/>
            <a:ext cx="11331039" cy="411172"/>
          </a:xfrm>
          <a:prstGeom prst="rect">
            <a:avLst/>
          </a:prstGeom>
        </p:spPr>
        <p:txBody>
          <a:bodyPr>
            <a:noAutofit/>
          </a:bodyPr>
          <a:lstStyle>
            <a:lvl1pPr marL="0" indent="0">
              <a:lnSpc>
                <a:spcPct val="90000"/>
              </a:lnSpc>
              <a:buNone/>
              <a:defRPr sz="2880" b="0" i="0" baseline="0">
                <a:solidFill>
                  <a:srgbClr val="33006F"/>
                </a:solidFill>
                <a:latin typeface="Uni Sans Regular"/>
                <a:cs typeface="Uni Sans Regular"/>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p:nvPicPr>
        <p:blipFill>
          <a:blip r:embed="rId3"/>
          <a:stretch>
            <a:fillRect/>
          </a:stretch>
        </p:blipFill>
        <p:spPr>
          <a:xfrm>
            <a:off x="1022354" y="1364407"/>
            <a:ext cx="1471708" cy="96361"/>
          </a:xfrm>
          <a:prstGeom prst="rect">
            <a:avLst/>
          </a:prstGeom>
        </p:spPr>
      </p:pic>
      <p:pic>
        <p:nvPicPr>
          <p:cNvPr id="8" name="Picture 7"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10" name="Picture 9"/>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04020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483651" y="1736728"/>
            <a:ext cx="11234221" cy="4432300"/>
          </a:xfrm>
          <a:prstGeom prst="rect">
            <a:avLst/>
          </a:prstGeom>
        </p:spPr>
        <p:txBody>
          <a:bodyPr>
            <a:normAutofit/>
          </a:bodyPr>
          <a:lstStyle>
            <a:lvl1pPr marL="0" indent="0">
              <a:buNone/>
              <a:defRPr sz="1800"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483650" y="226713"/>
            <a:ext cx="11324911" cy="1136798"/>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p:nvPicPr>
        <p:blipFill>
          <a:blip r:embed="rId3"/>
          <a:stretch>
            <a:fillRect/>
          </a:stretch>
        </p:blipFill>
        <p:spPr>
          <a:xfrm>
            <a:off x="1022354" y="1364407"/>
            <a:ext cx="1471708" cy="96361"/>
          </a:xfrm>
          <a:prstGeom prst="rect">
            <a:avLst/>
          </a:prstGeom>
        </p:spPr>
      </p:pic>
      <p:pic>
        <p:nvPicPr>
          <p:cNvPr id="6" name="Picture 5"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1430078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6" y="1332225"/>
            <a:ext cx="9296400" cy="2641756"/>
          </a:xfrm>
          <a:prstGeom prst="rect">
            <a:avLst/>
          </a:prstGeom>
        </p:spPr>
        <p:txBody>
          <a:bodyPr>
            <a:normAutofit/>
          </a:bodyPr>
          <a:lstStyle>
            <a:lvl1pPr marL="0" indent="0">
              <a:lnSpc>
                <a:spcPct val="100000"/>
              </a:lnSpc>
              <a:buNone/>
              <a:defRPr sz="4500" b="0" i="0" baseline="0">
                <a:solidFill>
                  <a:schemeClr val="tx1"/>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3" name="Picture 2"/>
          <p:cNvPicPr>
            <a:picLocks noChangeAspect="1"/>
          </p:cNvPicPr>
          <p:nvPr/>
        </p:nvPicPr>
        <p:blipFill>
          <a:blip r:embed="rId3"/>
          <a:stretch>
            <a:fillRect/>
          </a:stretch>
        </p:blipFill>
        <p:spPr>
          <a:xfrm>
            <a:off x="1039284" y="3973981"/>
            <a:ext cx="2133600" cy="139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245" y="6264998"/>
            <a:ext cx="3285744" cy="363049"/>
          </a:xfrm>
          <a:prstGeom prst="rect">
            <a:avLst/>
          </a:prstGeom>
        </p:spPr>
      </p:pic>
      <p:pic>
        <p:nvPicPr>
          <p:cNvPr id="7" name="Picture 6"/>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21187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945854"/>
            <a:ext cx="1828800" cy="923544"/>
          </a:xfrm>
          <a:prstGeom prst="rect">
            <a:avLst/>
          </a:prstGeom>
        </p:spPr>
      </p:pic>
      <p:sp>
        <p:nvSpPr>
          <p:cNvPr id="6" name="Text Placeholder 5"/>
          <p:cNvSpPr>
            <a:spLocks noGrp="1"/>
          </p:cNvSpPr>
          <p:nvPr>
            <p:ph type="body" sz="quarter" idx="10" hasCustomPrompt="1"/>
          </p:nvPr>
        </p:nvSpPr>
        <p:spPr>
          <a:xfrm>
            <a:off x="895675" y="1277771"/>
            <a:ext cx="10087284" cy="3098548"/>
          </a:xfrm>
          <a:prstGeom prst="rect">
            <a:avLst/>
          </a:prstGeom>
          <a:ln>
            <a:noFill/>
          </a:ln>
        </p:spPr>
        <p:txBody>
          <a:bodyPr>
            <a:noAutofit/>
          </a:bodyPr>
          <a:lstStyle>
            <a:lvl1pPr marL="0" indent="0" algn="ctr">
              <a:lnSpc>
                <a:spcPct val="100000"/>
              </a:lnSpc>
              <a:buNone/>
              <a:defRPr sz="600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4"/>
          <a:stretch>
            <a:fillRect/>
          </a:stretch>
        </p:blipFill>
        <p:spPr>
          <a:xfrm>
            <a:off x="1039284" y="4376319"/>
            <a:ext cx="2133600" cy="1397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996339"/>
            <a:ext cx="3377184" cy="281432"/>
          </a:xfrm>
          <a:prstGeom prst="rect">
            <a:avLst/>
          </a:prstGeom>
        </p:spPr>
      </p:pic>
    </p:spTree>
    <p:custDataLst>
      <p:tags r:id="rId1"/>
    </p:custDataLst>
    <p:extLst>
      <p:ext uri="{BB962C8B-B14F-4D97-AF65-F5344CB8AC3E}">
        <p14:creationId xmlns:p14="http://schemas.microsoft.com/office/powerpoint/2010/main" val="728320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945854"/>
            <a:ext cx="1828800" cy="923544"/>
          </a:xfrm>
          <a:prstGeom prst="rect">
            <a:avLst/>
          </a:prstGeom>
        </p:spPr>
      </p:pic>
      <p:sp>
        <p:nvSpPr>
          <p:cNvPr id="3" name="Text Placeholder 5"/>
          <p:cNvSpPr>
            <a:spLocks noGrp="1"/>
          </p:cNvSpPr>
          <p:nvPr>
            <p:ph type="body" sz="quarter" idx="10" hasCustomPrompt="1"/>
          </p:nvPr>
        </p:nvSpPr>
        <p:spPr>
          <a:xfrm>
            <a:off x="335280" y="100586"/>
            <a:ext cx="11572240" cy="1360182"/>
          </a:xfrm>
          <a:prstGeom prst="rect">
            <a:avLst/>
          </a:prstGeom>
        </p:spPr>
        <p:txBody>
          <a:bodyPr anchor="ctr">
            <a:noAutofit/>
          </a:bodyPr>
          <a:lstStyle>
            <a:lvl1pPr marL="0" indent="0" algn="ctr">
              <a:lnSpc>
                <a:spcPct val="90000"/>
              </a:lnSpc>
              <a:buNone/>
              <a:defRPr sz="4800" b="0" i="0" baseline="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335280" y="1736725"/>
            <a:ext cx="11572240" cy="4015498"/>
          </a:xfrm>
          <a:prstGeom prst="rect">
            <a:avLst/>
          </a:prstGeom>
        </p:spPr>
        <p:txBody>
          <a:bodyPr/>
          <a:lstStyle>
            <a:lvl1pPr marL="0" indent="0">
              <a:buFont typeface="Lucida Grande"/>
              <a:buNone/>
              <a:defRPr sz="4320" b="0" i="0" baseline="0">
                <a:solidFill>
                  <a:srgbClr val="33006F"/>
                </a:solidFill>
                <a:latin typeface="Open Sans Light"/>
                <a:cs typeface="Open Sans Light"/>
              </a:defRPr>
            </a:lvl1pPr>
            <a:lvl2pPr>
              <a:defRPr sz="3840" b="0" i="0" baseline="0">
                <a:solidFill>
                  <a:schemeClr val="accent4">
                    <a:lumMod val="10000"/>
                  </a:schemeClr>
                </a:solidFill>
                <a:latin typeface="Open Sans Light"/>
                <a:cs typeface="Open Sans Light"/>
              </a:defRPr>
            </a:lvl2pPr>
            <a:lvl3pPr marL="857182" indent="-171436">
              <a:buSzPct val="100000"/>
              <a:buFont typeface="Lucida Grande"/>
              <a:buChar char="&gt;"/>
              <a:defRPr sz="3840" b="0" i="0" baseline="0">
                <a:solidFill>
                  <a:schemeClr val="accent4">
                    <a:lumMod val="10000"/>
                  </a:schemeClr>
                </a:solidFill>
                <a:latin typeface="Open Sans Light"/>
                <a:cs typeface="Open Sans Light"/>
              </a:defRPr>
            </a:lvl3pPr>
            <a:lvl4pPr>
              <a:defRPr sz="3840" b="0" i="0" baseline="0">
                <a:solidFill>
                  <a:schemeClr val="accent4">
                    <a:lumMod val="10000"/>
                  </a:schemeClr>
                </a:solidFill>
                <a:latin typeface="Open Sans Light"/>
                <a:cs typeface="Open Sans Light"/>
              </a:defRPr>
            </a:lvl4pPr>
            <a:lvl5pPr marL="1542926" indent="-171436">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4"/>
          <a:stretch>
            <a:fillRect/>
          </a:stretch>
        </p:blipFill>
        <p:spPr>
          <a:xfrm>
            <a:off x="1022354" y="1364407"/>
            <a:ext cx="1471708" cy="96361"/>
          </a:xfrm>
          <a:prstGeom prst="rect">
            <a:avLst/>
          </a:prstGeom>
        </p:spPr>
      </p:pic>
    </p:spTree>
    <p:custDataLst>
      <p:tags r:id="rId1"/>
    </p:custDataLst>
    <p:extLst>
      <p:ext uri="{BB962C8B-B14F-4D97-AF65-F5344CB8AC3E}">
        <p14:creationId xmlns:p14="http://schemas.microsoft.com/office/powerpoint/2010/main" val="3450089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6" y="1332225"/>
            <a:ext cx="9296400" cy="2641756"/>
          </a:xfrm>
          <a:prstGeom prst="rect">
            <a:avLst/>
          </a:prstGeom>
        </p:spPr>
        <p:txBody>
          <a:bodyPr>
            <a:normAutofit/>
          </a:bodyPr>
          <a:lstStyle>
            <a:lvl1pPr marL="0" indent="0">
              <a:lnSpc>
                <a:spcPct val="100000"/>
              </a:lnSpc>
              <a:buNone/>
              <a:defRPr sz="4500" b="0" i="0" baseline="0">
                <a:solidFill>
                  <a:schemeClr val="tx1"/>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3" name="Picture 2"/>
          <p:cNvPicPr>
            <a:picLocks noChangeAspect="1"/>
          </p:cNvPicPr>
          <p:nvPr/>
        </p:nvPicPr>
        <p:blipFill>
          <a:blip r:embed="rId3"/>
          <a:stretch>
            <a:fillRect/>
          </a:stretch>
        </p:blipFill>
        <p:spPr>
          <a:xfrm>
            <a:off x="1039284" y="3973981"/>
            <a:ext cx="2133600" cy="139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245" y="6264998"/>
            <a:ext cx="3285744" cy="363049"/>
          </a:xfrm>
          <a:prstGeom prst="rect">
            <a:avLst/>
          </a:prstGeom>
        </p:spPr>
      </p:pic>
      <p:pic>
        <p:nvPicPr>
          <p:cNvPr id="7" name="Picture 6"/>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1901212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8" name="Picture 7"/>
          <p:cNvPicPr>
            <a:picLocks noChangeAspect="1"/>
          </p:cNvPicPr>
          <p:nvPr userDrawn="1"/>
        </p:nvPicPr>
        <p:blipFill>
          <a:blip r:embed="rId3"/>
          <a:stretch>
            <a:fillRect/>
          </a:stretch>
        </p:blipFill>
        <p:spPr>
          <a:xfrm>
            <a:off x="740509" y="1819205"/>
            <a:ext cx="1471708" cy="128481"/>
          </a:xfrm>
          <a:prstGeom prst="rect">
            <a:avLst/>
          </a:prstGeom>
        </p:spPr>
      </p:pic>
      <p:pic>
        <p:nvPicPr>
          <p:cNvPr id="11" name="Picture 10"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63200" y="5343987"/>
            <a:ext cx="1828800" cy="1231392"/>
          </a:xfrm>
          <a:prstGeom prst="rect">
            <a:avLst/>
          </a:prstGeom>
        </p:spPr>
      </p:pic>
      <p:sp>
        <p:nvSpPr>
          <p:cNvPr id="2" name="Title 1"/>
          <p:cNvSpPr>
            <a:spLocks noGrp="1"/>
          </p:cNvSpPr>
          <p:nvPr>
            <p:ph type="title" hasCustomPrompt="1"/>
          </p:nvPr>
        </p:nvSpPr>
        <p:spPr>
          <a:xfrm>
            <a:off x="613833" y="492978"/>
            <a:ext cx="10912883"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custDataLst>
      <p:tags r:id="rId1"/>
    </p:custDataLst>
    <p:extLst>
      <p:ext uri="{BB962C8B-B14F-4D97-AF65-F5344CB8AC3E}">
        <p14:creationId xmlns:p14="http://schemas.microsoft.com/office/powerpoint/2010/main" val="3397661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3004" y="345583"/>
            <a:ext cx="11364349" cy="1294327"/>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a:t>
            </a:r>
            <a:r>
              <a:rPr lang="en-US" dirty="0" smtClean="0"/>
              <a:t>36 </a:t>
            </a:r>
            <a:r>
              <a:rPr lang="en-US" dirty="0"/>
              <a:t>PT.)</a:t>
            </a:r>
          </a:p>
        </p:txBody>
      </p:sp>
      <p:sp>
        <p:nvSpPr>
          <p:cNvPr id="6" name="Text Placeholder 9"/>
          <p:cNvSpPr>
            <a:spLocks noGrp="1"/>
          </p:cNvSpPr>
          <p:nvPr>
            <p:ph type="body" sz="quarter" idx="11" hasCustomPrompt="1"/>
          </p:nvPr>
        </p:nvSpPr>
        <p:spPr>
          <a:xfrm>
            <a:off x="425783" y="1785133"/>
            <a:ext cx="11381569" cy="4015498"/>
          </a:xfrm>
          <a:prstGeom prst="rect">
            <a:avLst/>
          </a:prstGeom>
        </p:spPr>
        <p:txBody>
          <a:bodyPr/>
          <a:lstStyle>
            <a:lvl1pPr marL="308610" indent="-308610">
              <a:buFont typeface="Lucida Grande"/>
              <a:buChar char="&gt;"/>
              <a:defRPr sz="3600" b="1" i="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a:defRPr sz="3200" b="0" i="0" baseline="0">
                <a:solidFill>
                  <a:schemeClr val="accent1"/>
                </a:solidFill>
                <a:latin typeface="Open Sans Light"/>
                <a:cs typeface="Open Sans Light"/>
              </a:defRPr>
            </a:lvl2pPr>
            <a:lvl3pPr marL="1028700" indent="-205740">
              <a:buSzPct val="100000"/>
              <a:buFont typeface="Lucida Grande"/>
              <a:buChar char="&gt;"/>
              <a:defRPr sz="3200" b="0" i="0" baseline="0">
                <a:solidFill>
                  <a:schemeClr val="accent1"/>
                </a:solidFill>
                <a:latin typeface="Open Sans Light"/>
                <a:cs typeface="Open Sans Light"/>
              </a:defRPr>
            </a:lvl3pPr>
            <a:lvl4pPr>
              <a:defRPr sz="3200" b="0" i="0" baseline="0">
                <a:solidFill>
                  <a:schemeClr val="accent1"/>
                </a:solidFill>
                <a:latin typeface="Open Sans Light"/>
                <a:cs typeface="Open Sans Light"/>
              </a:defRPr>
            </a:lvl4pPr>
            <a:lvl5pPr marL="1851660" indent="-205740">
              <a:buFont typeface="Lucida Grande"/>
              <a:buChar char="&gt;"/>
              <a:defRPr sz="3200" b="0" i="0" baseline="0">
                <a:solidFill>
                  <a:schemeClr val="accent1"/>
                </a:solidFill>
                <a:latin typeface="Open Sans Light"/>
                <a:cs typeface="Open Sans Light"/>
              </a:defRPr>
            </a:lvl5pPr>
          </a:lstStyle>
          <a:p>
            <a:pPr lvl="0"/>
            <a:r>
              <a:rPr lang="en-US" dirty="0"/>
              <a:t>Bulleted content here (Open Sans </a:t>
            </a:r>
            <a:r>
              <a:rPr lang="en-US" dirty="0" smtClean="0"/>
              <a:t>Bold, 36 </a:t>
            </a:r>
            <a:r>
              <a:rPr lang="en-US" dirty="0"/>
              <a:t>pt.)</a:t>
            </a:r>
          </a:p>
          <a:p>
            <a:pPr lvl="1"/>
            <a:r>
              <a:rPr lang="en-US" dirty="0"/>
              <a:t>Second level (Open Sans Light, </a:t>
            </a:r>
            <a:r>
              <a:rPr lang="en-US" dirty="0" smtClean="0"/>
              <a:t>32)</a:t>
            </a:r>
            <a:endParaRPr lang="en-US" dirty="0"/>
          </a:p>
          <a:p>
            <a:pPr lvl="2"/>
            <a:r>
              <a:rPr lang="en-US" dirty="0"/>
              <a:t>Third level (Open Sans Light, </a:t>
            </a:r>
            <a:r>
              <a:rPr lang="en-US" dirty="0" smtClean="0"/>
              <a:t>32)</a:t>
            </a:r>
            <a:endParaRPr lang="en-US" dirty="0"/>
          </a:p>
          <a:p>
            <a:pPr lvl="3"/>
            <a:r>
              <a:rPr lang="en-US" dirty="0"/>
              <a:t>Fourth level (Open Sans Light, </a:t>
            </a:r>
            <a:r>
              <a:rPr lang="en-US" dirty="0" smtClean="0"/>
              <a:t>32)</a:t>
            </a:r>
            <a:endParaRPr lang="en-US" dirty="0"/>
          </a:p>
          <a:p>
            <a:pPr lvl="4"/>
            <a:r>
              <a:rPr lang="en-US" dirty="0"/>
              <a:t>Fifth level (Open Sans Light, </a:t>
            </a:r>
            <a:r>
              <a:rPr lang="en-US" dirty="0" smtClean="0"/>
              <a:t>32)</a:t>
            </a:r>
            <a:endParaRPr lang="en-US" dirty="0"/>
          </a:p>
        </p:txBody>
      </p:sp>
      <p:pic>
        <p:nvPicPr>
          <p:cNvPr id="8" name="Picture 7"/>
          <p:cNvPicPr>
            <a:picLocks noChangeAspect="1"/>
          </p:cNvPicPr>
          <p:nvPr userDrawn="1"/>
        </p:nvPicPr>
        <p:blipFill>
          <a:blip r:embed="rId3"/>
          <a:stretch>
            <a:fillRect/>
          </a:stretch>
        </p:blipFill>
        <p:spPr>
          <a:xfrm>
            <a:off x="9978553" y="5823111"/>
            <a:ext cx="1828800" cy="1049843"/>
          </a:xfrm>
          <a:prstGeom prst="rect">
            <a:avLst/>
          </a:prstGeom>
        </p:spPr>
      </p:pic>
      <p:pic>
        <p:nvPicPr>
          <p:cNvPr id="9" name="Picture 8"/>
          <p:cNvPicPr>
            <a:picLocks noChangeAspect="1"/>
          </p:cNvPicPr>
          <p:nvPr userDrawn="1"/>
        </p:nvPicPr>
        <p:blipFill>
          <a:blip r:embed="rId4"/>
          <a:stretch>
            <a:fillRect/>
          </a:stretch>
        </p:blipFill>
        <p:spPr>
          <a:xfrm>
            <a:off x="740509" y="1634171"/>
            <a:ext cx="1471708" cy="128481"/>
          </a:xfrm>
          <a:prstGeom prst="rect">
            <a:avLst/>
          </a:prstGeom>
        </p:spPr>
      </p:pic>
    </p:spTree>
    <p:custDataLst>
      <p:tags r:id="rId1"/>
    </p:custDataLst>
    <p:extLst>
      <p:ext uri="{BB962C8B-B14F-4D97-AF65-F5344CB8AC3E}">
        <p14:creationId xmlns:p14="http://schemas.microsoft.com/office/powerpoint/2010/main" val="297699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895677" y="371511"/>
            <a:ext cx="10912883" cy="991998"/>
          </a:xfrm>
          <a:prstGeom prst="rect">
            <a:avLst/>
          </a:prstGeom>
        </p:spPr>
        <p:txBody>
          <a:bodyPr>
            <a:normAutofit/>
          </a:bodyPr>
          <a:lstStyle>
            <a:lvl1pPr marL="0" indent="0">
              <a:lnSpc>
                <a:spcPct val="90000"/>
              </a:lnSpc>
              <a:buNone/>
              <a:defRPr sz="2700" b="0" i="0" baseline="0">
                <a:solidFill>
                  <a:srgbClr val="33006F"/>
                </a:solidFill>
                <a:latin typeface="Encode Sans Normal Black"/>
                <a:cs typeface="Encode Sans Normal Black"/>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879075" y="2320239"/>
            <a:ext cx="10929485" cy="3810086"/>
          </a:xfrm>
          <a:prstGeom prst="rect">
            <a:avLst/>
          </a:prstGeom>
        </p:spPr>
        <p:txBody>
          <a:bodyPr/>
          <a:lstStyle>
            <a:lvl1pPr marL="308610" indent="-308610">
              <a:buFont typeface="Lucida Grande"/>
              <a:buChar char="&gt;"/>
              <a:defRPr sz="2160" b="0" i="0" baseline="0">
                <a:solidFill>
                  <a:schemeClr val="accent5"/>
                </a:solidFill>
                <a:latin typeface="Open Sans Light"/>
                <a:cs typeface="Open Sans Light"/>
              </a:defRPr>
            </a:lvl1pPr>
            <a:lvl2pPr>
              <a:defRPr sz="1800" b="0" i="0" baseline="0">
                <a:solidFill>
                  <a:schemeClr val="accent5"/>
                </a:solidFill>
                <a:latin typeface="Open Sans Light"/>
                <a:cs typeface="Open Sans Light"/>
              </a:defRPr>
            </a:lvl2pPr>
            <a:lvl3pPr marL="1028700" indent="-205740">
              <a:buSzPct val="100000"/>
              <a:buFont typeface="Lucida Grande"/>
              <a:buChar char="&gt;"/>
              <a:defRPr sz="1620" b="0" i="0" baseline="0">
                <a:solidFill>
                  <a:schemeClr val="accent5"/>
                </a:solidFill>
                <a:latin typeface="Open Sans Light"/>
                <a:cs typeface="Open Sans Light"/>
              </a:defRPr>
            </a:lvl3pPr>
            <a:lvl4pPr>
              <a:defRPr sz="1440" b="0" i="0" baseline="0">
                <a:solidFill>
                  <a:schemeClr val="accent5"/>
                </a:solidFill>
                <a:latin typeface="Open Sans Light"/>
                <a:cs typeface="Open Sans Light"/>
              </a:defRPr>
            </a:lvl4pPr>
            <a:lvl5pPr marL="1851660" indent="-205740">
              <a:buFont typeface="Lucida Grande"/>
              <a:buChar char="&gt;"/>
              <a:defRPr sz="1260" b="0" i="0" baseline="0">
                <a:solidFill>
                  <a:schemeClr val="accent5"/>
                </a:solidFill>
                <a:latin typeface="Open Sans Light"/>
                <a:cs typeface="Open Sans Light"/>
              </a:defRPr>
            </a:lvl5pPr>
          </a:lstStyle>
          <a:p>
            <a:pPr lvl="0"/>
            <a:r>
              <a:rPr lang="en-US" dirty="0"/>
              <a:t>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5" name="Picture 4"/>
          <p:cNvPicPr>
            <a:picLocks noChangeAspect="1"/>
          </p:cNvPicPr>
          <p:nvPr/>
        </p:nvPicPr>
        <p:blipFill>
          <a:blip r:embed="rId3"/>
          <a:stretch>
            <a:fillRect/>
          </a:stretch>
        </p:blipFill>
        <p:spPr>
          <a:xfrm>
            <a:off x="1022351" y="1363509"/>
            <a:ext cx="1471708" cy="96362"/>
          </a:xfrm>
          <a:prstGeom prst="rect">
            <a:avLst/>
          </a:prstGeom>
        </p:spPr>
      </p:pic>
      <p:sp>
        <p:nvSpPr>
          <p:cNvPr id="6" name="Text Placeholder 5"/>
          <p:cNvSpPr>
            <a:spLocks noGrp="1"/>
          </p:cNvSpPr>
          <p:nvPr>
            <p:ph type="body" sz="quarter" idx="12" hasCustomPrompt="1"/>
          </p:nvPr>
        </p:nvSpPr>
        <p:spPr>
          <a:xfrm>
            <a:off x="895677" y="1730668"/>
            <a:ext cx="10912883" cy="411172"/>
          </a:xfrm>
          <a:prstGeom prst="rect">
            <a:avLst/>
          </a:prstGeom>
        </p:spPr>
        <p:txBody>
          <a:bodyPr>
            <a:noAutofit/>
          </a:bodyPr>
          <a:lstStyle>
            <a:lvl1pPr marL="0" indent="0">
              <a:lnSpc>
                <a:spcPct val="90000"/>
              </a:lnSpc>
              <a:buNone/>
              <a:defRPr sz="2160" b="0" i="0" baseline="0">
                <a:solidFill>
                  <a:srgbClr val="33006F"/>
                </a:solidFill>
                <a:latin typeface="Uni Sans Regular"/>
                <a:cs typeface="Uni Sans Regular"/>
              </a:defRPr>
            </a:lvl1pPr>
            <a:lvl2pPr marL="411480" indent="0">
              <a:buNone/>
              <a:defRPr b="0" i="0">
                <a:solidFill>
                  <a:srgbClr val="E8D3A2"/>
                </a:solidFill>
                <a:latin typeface="Encode Sans Normal Black"/>
                <a:cs typeface="Encode Sans Normal Black"/>
              </a:defRPr>
            </a:lvl2pPr>
            <a:lvl3pPr marL="822960" indent="0">
              <a:buNone/>
              <a:defRPr b="0" i="0">
                <a:solidFill>
                  <a:srgbClr val="E8D3A2"/>
                </a:solidFill>
                <a:latin typeface="Encode Sans Normal Black"/>
                <a:cs typeface="Encode Sans Normal Black"/>
              </a:defRPr>
            </a:lvl3pPr>
            <a:lvl4pPr marL="1234440" indent="0">
              <a:buNone/>
              <a:defRPr b="0" i="0">
                <a:solidFill>
                  <a:srgbClr val="E8D3A2"/>
                </a:solidFill>
                <a:latin typeface="Encode Sans Normal Black"/>
                <a:cs typeface="Encode Sans Normal Black"/>
              </a:defRPr>
            </a:lvl4pPr>
            <a:lvl5pPr marL="164592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6719" y="6344768"/>
            <a:ext cx="3291840" cy="274320"/>
          </a:xfrm>
          <a:prstGeom prst="rect">
            <a:avLst/>
          </a:prstGeom>
        </p:spPr>
      </p:pic>
    </p:spTree>
    <p:custDataLst>
      <p:tags r:id="rId1"/>
    </p:custDataLst>
    <p:extLst>
      <p:ext uri="{BB962C8B-B14F-4D97-AF65-F5344CB8AC3E}">
        <p14:creationId xmlns:p14="http://schemas.microsoft.com/office/powerpoint/2010/main" val="298688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96245" y="274323"/>
            <a:ext cx="11412319" cy="1185551"/>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96245" y="1459872"/>
            <a:ext cx="11411113" cy="4538592"/>
          </a:xfrm>
          <a:prstGeom prst="rect">
            <a:avLst/>
          </a:prstGeom>
        </p:spPr>
        <p:txBody>
          <a:bodyPr/>
          <a:lstStyle>
            <a:lvl1pPr marL="0" indent="0">
              <a:lnSpc>
                <a:spcPct val="114000"/>
              </a:lnSpc>
              <a:spcBef>
                <a:spcPts val="540"/>
              </a:spcBef>
              <a:spcAft>
                <a:spcPts val="720"/>
              </a:spcAft>
              <a:buFont typeface="Lucida Grande"/>
              <a:buNone/>
              <a:defRPr sz="432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40"/>
              </a:spcBef>
              <a:spcAft>
                <a:spcPts val="720"/>
              </a:spcAft>
              <a:defRPr sz="3840" b="0" i="0" baseline="0">
                <a:solidFill>
                  <a:schemeClr val="accent4">
                    <a:lumMod val="10000"/>
                  </a:schemeClr>
                </a:solidFill>
                <a:latin typeface="Open Sans Light"/>
                <a:cs typeface="Open Sans Light"/>
              </a:defRPr>
            </a:lvl2pPr>
            <a:lvl3pPr marL="857182" indent="-171436">
              <a:lnSpc>
                <a:spcPct val="114000"/>
              </a:lnSpc>
              <a:spcBef>
                <a:spcPts val="540"/>
              </a:spcBef>
              <a:spcAft>
                <a:spcPts val="720"/>
              </a:spcAft>
              <a:buSzPct val="100000"/>
              <a:buFont typeface="Lucida Grande"/>
              <a:buChar char="&gt;"/>
              <a:defRPr sz="3840" b="0" i="0" baseline="0">
                <a:solidFill>
                  <a:srgbClr val="33006F"/>
                </a:solidFill>
                <a:latin typeface="Open Sans Light"/>
                <a:cs typeface="Open Sans Light"/>
              </a:defRPr>
            </a:lvl3pPr>
            <a:lvl4pPr>
              <a:lnSpc>
                <a:spcPct val="114000"/>
              </a:lnSpc>
              <a:spcBef>
                <a:spcPts val="540"/>
              </a:spcBef>
              <a:spcAft>
                <a:spcPts val="720"/>
              </a:spcAft>
              <a:defRPr sz="3840" b="0" i="0" baseline="0">
                <a:solidFill>
                  <a:schemeClr val="accent4">
                    <a:lumMod val="10000"/>
                  </a:schemeClr>
                </a:solidFill>
                <a:latin typeface="Open Sans Light"/>
                <a:cs typeface="Open Sans Light"/>
              </a:defRPr>
            </a:lvl4pPr>
            <a:lvl5pPr marL="1542926" indent="-171436">
              <a:lnSpc>
                <a:spcPct val="114000"/>
              </a:lnSpc>
              <a:spcBef>
                <a:spcPts val="540"/>
              </a:spcBef>
              <a:spcAft>
                <a:spcPts val="720"/>
              </a:spcAft>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3"/>
          <a:stretch>
            <a:fillRect/>
          </a:stretch>
        </p:blipFill>
        <p:spPr>
          <a:xfrm>
            <a:off x="1022354" y="1363509"/>
            <a:ext cx="1471708" cy="96362"/>
          </a:xfrm>
          <a:prstGeom prst="rect">
            <a:avLst/>
          </a:prstGeom>
        </p:spPr>
      </p:pic>
      <p:pic>
        <p:nvPicPr>
          <p:cNvPr id="8" name="Picture 7"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9" name="Picture 8"/>
          <p:cNvPicPr>
            <a:picLocks noChangeAspect="1"/>
          </p:cNvPicPr>
          <p:nvPr/>
        </p:nvPicPr>
        <p:blipFill>
          <a:blip r:embed="rId3"/>
          <a:stretch>
            <a:fillRect/>
          </a:stretch>
        </p:blipFill>
        <p:spPr>
          <a:xfrm>
            <a:off x="1022354" y="1363509"/>
            <a:ext cx="1471708" cy="96362"/>
          </a:xfrm>
          <a:prstGeom prst="rect">
            <a:avLst/>
          </a:prstGeom>
        </p:spPr>
      </p:pic>
      <p:pic>
        <p:nvPicPr>
          <p:cNvPr id="12" name="Picture 11"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0" name="Picture 9"/>
          <p:cNvPicPr>
            <a:picLocks noChangeAspect="1"/>
          </p:cNvPicPr>
          <p:nvPr userDrawn="1"/>
        </p:nvPicPr>
        <p:blipFill>
          <a:blip r:embed="rId3"/>
          <a:stretch>
            <a:fillRect/>
          </a:stretch>
        </p:blipFill>
        <p:spPr>
          <a:xfrm>
            <a:off x="1022351" y="1363508"/>
            <a:ext cx="1471708" cy="96362"/>
          </a:xfrm>
          <a:prstGeom prst="rect">
            <a:avLst/>
          </a:prstGeom>
        </p:spPr>
      </p:pic>
      <p:pic>
        <p:nvPicPr>
          <p:cNvPr id="13" name="Picture 12"/>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1705405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827333"/>
            <a:ext cx="1828800" cy="1042065"/>
          </a:xfrm>
          <a:prstGeom prst="rect">
            <a:avLst/>
          </a:prstGeom>
        </p:spPr>
      </p:pic>
      <p:pic>
        <p:nvPicPr>
          <p:cNvPr id="9" name="Picture 8"/>
          <p:cNvPicPr>
            <a:picLocks noChangeAspect="1"/>
          </p:cNvPicPr>
          <p:nvPr/>
        </p:nvPicPr>
        <p:blipFill>
          <a:blip r:embed="rId4">
            <a:lum bright="100000"/>
            <a:extLst>
              <a:ext uri="{28A0092B-C50C-407E-A947-70E740481C1C}">
                <a14:useLocalDpi xmlns:a14="http://schemas.microsoft.com/office/drawing/2010/main" val="0"/>
              </a:ext>
            </a:extLst>
          </a:blip>
          <a:stretch>
            <a:fillRect/>
          </a:stretch>
        </p:blipFill>
        <p:spPr>
          <a:xfrm>
            <a:off x="996245" y="6292158"/>
            <a:ext cx="3285744" cy="335891"/>
          </a:xfrm>
          <a:prstGeom prst="rect">
            <a:avLst/>
          </a:prstGeom>
        </p:spPr>
      </p:pic>
      <p:sp>
        <p:nvSpPr>
          <p:cNvPr id="6" name="Text Placeholder 5"/>
          <p:cNvSpPr>
            <a:spLocks noGrp="1"/>
          </p:cNvSpPr>
          <p:nvPr>
            <p:ph type="body" sz="quarter" idx="10" hasCustomPrompt="1"/>
          </p:nvPr>
        </p:nvSpPr>
        <p:spPr>
          <a:xfrm>
            <a:off x="1219200" y="906843"/>
            <a:ext cx="9773920" cy="3062651"/>
          </a:xfrm>
          <a:prstGeom prst="rect">
            <a:avLst/>
          </a:prstGeom>
        </p:spPr>
        <p:txBody>
          <a:bodyPr anchor="ctr">
            <a:noAutofit/>
          </a:bodyPr>
          <a:lstStyle>
            <a:lvl1pPr marL="0" indent="0" algn="ctr">
              <a:lnSpc>
                <a:spcPct val="100000"/>
              </a:lnSpc>
              <a:buNone/>
              <a:defRPr sz="6000" b="0" i="0" baseline="0">
                <a:solidFill>
                  <a:srgbClr val="E8D3A2"/>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5"/>
          <a:stretch>
            <a:fillRect/>
          </a:stretch>
        </p:blipFill>
        <p:spPr>
          <a:xfrm>
            <a:off x="1039284" y="3973983"/>
            <a:ext cx="2133600" cy="139700"/>
          </a:xfrm>
          <a:prstGeom prst="rect">
            <a:avLst/>
          </a:prstGeom>
        </p:spPr>
      </p:pic>
      <p:sp>
        <p:nvSpPr>
          <p:cNvPr id="7" name="Text Placeholder 6"/>
          <p:cNvSpPr>
            <a:spLocks noGrp="1"/>
          </p:cNvSpPr>
          <p:nvPr>
            <p:ph type="body" sz="quarter" idx="11" hasCustomPrompt="1"/>
          </p:nvPr>
        </p:nvSpPr>
        <p:spPr>
          <a:xfrm>
            <a:off x="1219200" y="4436155"/>
            <a:ext cx="9865360" cy="1068706"/>
          </a:xfrm>
          <a:prstGeom prst="rect">
            <a:avLst/>
          </a:prstGeom>
        </p:spPr>
        <p:txBody>
          <a:bodyPr anchor="ctr"/>
          <a:lstStyle>
            <a:lvl1pPr marL="0" indent="0" algn="ctr">
              <a:buNone/>
              <a:defRPr sz="3840"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3849288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65765" y="201171"/>
            <a:ext cx="11442799" cy="1258703"/>
          </a:xfrm>
          <a:prstGeom prst="rect">
            <a:avLst/>
          </a:prstGeom>
        </p:spPr>
        <p:txBody>
          <a:bodyPr anchor="ctr">
            <a:noAutofit/>
          </a:bodyPr>
          <a:lstStyle>
            <a:lvl1pPr marL="0" indent="0">
              <a:lnSpc>
                <a:spcPct val="90000"/>
              </a:lnSpc>
              <a:buNone/>
              <a:defRPr sz="432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365765" y="2141839"/>
            <a:ext cx="11459401" cy="3618881"/>
          </a:xfrm>
          <a:prstGeom prst="rect">
            <a:avLst/>
          </a:prstGeom>
        </p:spPr>
        <p:txBody>
          <a:bodyPr/>
          <a:lstStyle>
            <a:lvl1pPr marL="0" indent="0">
              <a:lnSpc>
                <a:spcPct val="114000"/>
              </a:lnSpc>
              <a:spcBef>
                <a:spcPts val="540"/>
              </a:spcBef>
              <a:buFont typeface="Lucida Grande"/>
              <a:buNone/>
              <a:defRPr sz="4320" b="1" i="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40"/>
              </a:spcBef>
              <a:defRPr sz="3840" b="0" i="0" baseline="0">
                <a:solidFill>
                  <a:schemeClr val="tx1"/>
                </a:solidFill>
                <a:latin typeface="Open Sans Light"/>
                <a:cs typeface="Open Sans Light"/>
              </a:defRPr>
            </a:lvl2pPr>
            <a:lvl3pPr marL="857182" indent="-171436">
              <a:lnSpc>
                <a:spcPct val="114000"/>
              </a:lnSpc>
              <a:spcBef>
                <a:spcPts val="540"/>
              </a:spcBef>
              <a:buSzPct val="100000"/>
              <a:buFont typeface="Lucida Grande"/>
              <a:buChar char="&gt;"/>
              <a:defRPr sz="3840" b="0" i="0" baseline="0">
                <a:solidFill>
                  <a:schemeClr val="tx1"/>
                </a:solidFill>
                <a:latin typeface="Open Sans Light"/>
                <a:cs typeface="Open Sans Light"/>
              </a:defRPr>
            </a:lvl3pPr>
            <a:lvl4pPr>
              <a:lnSpc>
                <a:spcPct val="114000"/>
              </a:lnSpc>
              <a:spcBef>
                <a:spcPts val="540"/>
              </a:spcBef>
              <a:defRPr sz="3840" b="0" i="0" baseline="0">
                <a:solidFill>
                  <a:schemeClr val="tx1"/>
                </a:solidFill>
                <a:latin typeface="Open Sans Light"/>
                <a:cs typeface="Open Sans Light"/>
              </a:defRPr>
            </a:lvl4pPr>
            <a:lvl5pPr marL="1542926" indent="-171436">
              <a:lnSpc>
                <a:spcPct val="114000"/>
              </a:lnSpc>
              <a:spcBef>
                <a:spcPts val="540"/>
              </a:spcBef>
              <a:buFont typeface="Lucida Grande"/>
              <a:buChar char="&gt;"/>
              <a:defRPr sz="3840" b="0" i="0" baseline="0">
                <a:solidFill>
                  <a:schemeClr val="tx1"/>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1022354" y="1363509"/>
            <a:ext cx="1471708" cy="96362"/>
          </a:xfrm>
          <a:prstGeom prst="rect">
            <a:avLst/>
          </a:prstGeom>
        </p:spPr>
      </p:pic>
      <p:sp>
        <p:nvSpPr>
          <p:cNvPr id="6" name="Text Placeholder 5"/>
          <p:cNvSpPr>
            <a:spLocks noGrp="1"/>
          </p:cNvSpPr>
          <p:nvPr>
            <p:ph type="body" sz="quarter" idx="12" hasCustomPrompt="1"/>
          </p:nvPr>
        </p:nvSpPr>
        <p:spPr>
          <a:xfrm>
            <a:off x="365761" y="1459874"/>
            <a:ext cx="11459404" cy="681968"/>
          </a:xfrm>
          <a:prstGeom prst="rect">
            <a:avLst/>
          </a:prstGeom>
        </p:spPr>
        <p:txBody>
          <a:bodyPr anchor="ctr">
            <a:noAutofit/>
          </a:bodyPr>
          <a:lstStyle>
            <a:lvl1pPr marL="0" indent="0">
              <a:lnSpc>
                <a:spcPct val="90000"/>
              </a:lnSpc>
              <a:buNone/>
              <a:defRPr sz="3840" b="0" i="0" baseline="0">
                <a:solidFill>
                  <a:schemeClr val="accent4"/>
                </a:solidFill>
                <a:latin typeface="Uni Sans Regular"/>
                <a:cs typeface="Uni Sans Regular"/>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9" name="Picture 8"/>
          <p:cNvPicPr>
            <a:picLocks noChangeAspect="1"/>
          </p:cNvPicPr>
          <p:nvPr/>
        </p:nvPicPr>
        <p:blipFill>
          <a:blip r:embed="rId3"/>
          <a:stretch>
            <a:fillRect/>
          </a:stretch>
        </p:blipFill>
        <p:spPr>
          <a:xfrm>
            <a:off x="1022354" y="1363509"/>
            <a:ext cx="1471708" cy="96362"/>
          </a:xfrm>
          <a:prstGeom prst="rect">
            <a:avLst/>
          </a:prstGeom>
        </p:spPr>
      </p:pic>
      <p:pic>
        <p:nvPicPr>
          <p:cNvPr id="11" name="Picture 10"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2" name="Picture 11"/>
          <p:cNvPicPr>
            <a:picLocks noChangeAspect="1"/>
          </p:cNvPicPr>
          <p:nvPr userDrawn="1"/>
        </p:nvPicPr>
        <p:blipFill>
          <a:blip r:embed="rId3"/>
          <a:stretch>
            <a:fillRect/>
          </a:stretch>
        </p:blipFill>
        <p:spPr>
          <a:xfrm>
            <a:off x="1022351" y="1363508"/>
            <a:ext cx="1471708" cy="96362"/>
          </a:xfrm>
          <a:prstGeom prst="rect">
            <a:avLst/>
          </a:prstGeom>
        </p:spPr>
      </p:pic>
      <p:pic>
        <p:nvPicPr>
          <p:cNvPr id="13" name="Picture 12"/>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40131975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8553" y="5839485"/>
            <a:ext cx="1828800" cy="1029913"/>
          </a:xfrm>
          <a:prstGeom prst="rect">
            <a:avLst/>
          </a:prstGeom>
        </p:spPr>
      </p:pic>
      <p:sp>
        <p:nvSpPr>
          <p:cNvPr id="3" name="Text Placeholder 5"/>
          <p:cNvSpPr>
            <a:spLocks noGrp="1"/>
          </p:cNvSpPr>
          <p:nvPr>
            <p:ph type="body" sz="quarter" idx="10" hasCustomPrompt="1"/>
          </p:nvPr>
        </p:nvSpPr>
        <p:spPr>
          <a:xfrm>
            <a:off x="436882" y="201171"/>
            <a:ext cx="11371679" cy="1162340"/>
          </a:xfrm>
          <a:prstGeom prst="rect">
            <a:avLst/>
          </a:prstGeom>
        </p:spPr>
        <p:txBody>
          <a:bodyPr anchor="ctr">
            <a:noAutofit/>
          </a:bodyPr>
          <a:lstStyle>
            <a:lvl1pPr marL="0" indent="0">
              <a:lnSpc>
                <a:spcPct val="90000"/>
              </a:lnSpc>
              <a:buNone/>
              <a:defRPr sz="4320" b="0" i="0" baseline="0">
                <a:solidFill>
                  <a:srgbClr val="E8D3A2"/>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436882" y="1736726"/>
            <a:ext cx="11371679" cy="4209128"/>
          </a:xfrm>
          <a:prstGeom prst="rect">
            <a:avLst/>
          </a:prstGeom>
        </p:spPr>
        <p:txBody>
          <a:bodyPr/>
          <a:lstStyle>
            <a:lvl1pPr marL="257154" indent="-257154">
              <a:buFont typeface="Lucida Grande"/>
              <a:buChar char="&gt;"/>
              <a:defRPr sz="4320" b="0" i="0" baseline="0">
                <a:solidFill>
                  <a:schemeClr val="tx1"/>
                </a:solidFill>
                <a:latin typeface="Open Sans Light"/>
                <a:cs typeface="Open Sans Light"/>
              </a:defRPr>
            </a:lvl1pPr>
            <a:lvl2pPr>
              <a:defRPr sz="3840" b="0" i="0" baseline="0">
                <a:solidFill>
                  <a:schemeClr val="tx1"/>
                </a:solidFill>
                <a:latin typeface="Open Sans Light"/>
                <a:cs typeface="Open Sans Light"/>
              </a:defRPr>
            </a:lvl2pPr>
            <a:lvl3pPr marL="857182" indent="-171436">
              <a:buSzPct val="100000"/>
              <a:buFont typeface="Lucida Grande"/>
              <a:buChar char="&gt;"/>
              <a:defRPr sz="3840" b="0" i="0" baseline="0">
                <a:solidFill>
                  <a:schemeClr val="tx1"/>
                </a:solidFill>
                <a:latin typeface="Open Sans Light"/>
                <a:cs typeface="Open Sans Light"/>
              </a:defRPr>
            </a:lvl3pPr>
            <a:lvl4pPr>
              <a:defRPr sz="3840" b="0" i="0" baseline="0">
                <a:solidFill>
                  <a:schemeClr val="tx1"/>
                </a:solidFill>
                <a:latin typeface="Open Sans Light"/>
                <a:cs typeface="Open Sans Light"/>
              </a:defRPr>
            </a:lvl4pPr>
            <a:lvl5pPr marL="1542926" indent="-171436">
              <a:buFont typeface="Lucida Grande"/>
              <a:buChar char="&gt;"/>
              <a:defRPr sz="384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4"/>
          <a:stretch>
            <a:fillRect/>
          </a:stretch>
        </p:blipFill>
        <p:spPr>
          <a:xfrm>
            <a:off x="1022354" y="1364407"/>
            <a:ext cx="1471708" cy="96361"/>
          </a:xfrm>
          <a:prstGeom prst="rect">
            <a:avLst/>
          </a:prstGeom>
        </p:spPr>
      </p:pic>
    </p:spTree>
    <p:custDataLst>
      <p:tags r:id="rId1"/>
    </p:custDataLst>
    <p:extLst>
      <p:ext uri="{BB962C8B-B14F-4D97-AF65-F5344CB8AC3E}">
        <p14:creationId xmlns:p14="http://schemas.microsoft.com/office/powerpoint/2010/main" val="360234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65765" y="201171"/>
            <a:ext cx="11442799" cy="1258703"/>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365765" y="2141839"/>
            <a:ext cx="11459401" cy="3618881"/>
          </a:xfrm>
          <a:prstGeom prst="rect">
            <a:avLst/>
          </a:prstGeom>
        </p:spPr>
        <p:txBody>
          <a:bodyPr/>
          <a:lstStyle>
            <a:lvl1pPr marL="0" indent="0">
              <a:lnSpc>
                <a:spcPct val="114000"/>
              </a:lnSpc>
              <a:spcBef>
                <a:spcPts val="540"/>
              </a:spcBef>
              <a:buFont typeface="Lucida Grande"/>
              <a:buNone/>
              <a:defRPr sz="432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40"/>
              </a:spcBef>
              <a:defRPr sz="3840" b="0" i="0" baseline="0">
                <a:solidFill>
                  <a:schemeClr val="accent4">
                    <a:lumMod val="10000"/>
                  </a:schemeClr>
                </a:solidFill>
                <a:latin typeface="Open Sans Light"/>
                <a:cs typeface="Open Sans Light"/>
              </a:defRPr>
            </a:lvl2pPr>
            <a:lvl3pPr marL="857182" indent="-171436">
              <a:lnSpc>
                <a:spcPct val="114000"/>
              </a:lnSpc>
              <a:spcBef>
                <a:spcPts val="540"/>
              </a:spcBef>
              <a:buSzPct val="100000"/>
              <a:buFont typeface="Lucida Grande"/>
              <a:buChar char="&gt;"/>
              <a:defRPr sz="3840" b="0" i="0" baseline="0">
                <a:solidFill>
                  <a:srgbClr val="33006F"/>
                </a:solidFill>
                <a:latin typeface="Open Sans Light"/>
                <a:cs typeface="Open Sans Light"/>
              </a:defRPr>
            </a:lvl3pPr>
            <a:lvl4pPr>
              <a:lnSpc>
                <a:spcPct val="114000"/>
              </a:lnSpc>
              <a:spcBef>
                <a:spcPts val="540"/>
              </a:spcBef>
              <a:defRPr sz="3840" b="0" i="0" baseline="0">
                <a:solidFill>
                  <a:schemeClr val="accent4">
                    <a:lumMod val="10000"/>
                  </a:schemeClr>
                </a:solidFill>
                <a:latin typeface="Open Sans Light"/>
                <a:cs typeface="Open Sans Light"/>
              </a:defRPr>
            </a:lvl4pPr>
            <a:lvl5pPr marL="1542926" indent="-171436">
              <a:lnSpc>
                <a:spcPct val="114000"/>
              </a:lnSpc>
              <a:spcBef>
                <a:spcPts val="540"/>
              </a:spcBef>
              <a:buFont typeface="Lucida Grande"/>
              <a:buChar char="&gt;"/>
              <a:defRPr sz="384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1022354" y="1363509"/>
            <a:ext cx="1471708" cy="96362"/>
          </a:xfrm>
          <a:prstGeom prst="rect">
            <a:avLst/>
          </a:prstGeom>
        </p:spPr>
      </p:pic>
      <p:sp>
        <p:nvSpPr>
          <p:cNvPr id="6" name="Text Placeholder 5"/>
          <p:cNvSpPr>
            <a:spLocks noGrp="1"/>
          </p:cNvSpPr>
          <p:nvPr>
            <p:ph type="body" sz="quarter" idx="12" hasCustomPrompt="1"/>
          </p:nvPr>
        </p:nvSpPr>
        <p:spPr>
          <a:xfrm>
            <a:off x="365761" y="1459874"/>
            <a:ext cx="11459404" cy="681968"/>
          </a:xfrm>
          <a:prstGeom prst="rect">
            <a:avLst/>
          </a:prstGeom>
        </p:spPr>
        <p:txBody>
          <a:bodyPr anchor="ctr">
            <a:noAutofit/>
          </a:bodyPr>
          <a:lstStyle>
            <a:lvl1pPr marL="0" indent="0">
              <a:lnSpc>
                <a:spcPct val="90000"/>
              </a:lnSpc>
              <a:buNone/>
              <a:defRPr sz="3840" b="0" i="0" baseline="0">
                <a:solidFill>
                  <a:srgbClr val="33006F"/>
                </a:solidFill>
                <a:latin typeface="Uni Sans Regular"/>
                <a:cs typeface="Uni Sans Regular"/>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9" name="Picture 8"/>
          <p:cNvPicPr>
            <a:picLocks noChangeAspect="1"/>
          </p:cNvPicPr>
          <p:nvPr/>
        </p:nvPicPr>
        <p:blipFill>
          <a:blip r:embed="rId3"/>
          <a:stretch>
            <a:fillRect/>
          </a:stretch>
        </p:blipFill>
        <p:spPr>
          <a:xfrm>
            <a:off x="1022354" y="1363509"/>
            <a:ext cx="1471708" cy="96362"/>
          </a:xfrm>
          <a:prstGeom prst="rect">
            <a:avLst/>
          </a:prstGeom>
        </p:spPr>
      </p:pic>
      <p:pic>
        <p:nvPicPr>
          <p:cNvPr id="11" name="Picture 10"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2" name="Picture 11"/>
          <p:cNvPicPr>
            <a:picLocks noChangeAspect="1"/>
          </p:cNvPicPr>
          <p:nvPr userDrawn="1"/>
        </p:nvPicPr>
        <p:blipFill>
          <a:blip r:embed="rId3"/>
          <a:stretch>
            <a:fillRect/>
          </a:stretch>
        </p:blipFill>
        <p:spPr>
          <a:xfrm>
            <a:off x="1022351" y="1363508"/>
            <a:ext cx="1471708" cy="96362"/>
          </a:xfrm>
          <a:prstGeom prst="rect">
            <a:avLst/>
          </a:prstGeom>
        </p:spPr>
      </p:pic>
      <p:pic>
        <p:nvPicPr>
          <p:cNvPr id="13" name="Picture 12"/>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461349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375923" y="1736728"/>
            <a:ext cx="11341948" cy="3656656"/>
          </a:xfrm>
          <a:prstGeom prst="rect">
            <a:avLst/>
          </a:prstGeom>
        </p:spPr>
        <p:txBody>
          <a:bodyPr>
            <a:normAutofit/>
          </a:bodyPr>
          <a:lstStyle>
            <a:lvl1pPr marL="0" indent="0">
              <a:buNone/>
              <a:defRPr sz="1800"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243845" y="246891"/>
            <a:ext cx="11564719" cy="1196454"/>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17" name="Picture 16"/>
          <p:cNvPicPr>
            <a:picLocks noChangeAspect="1"/>
          </p:cNvPicPr>
          <p:nvPr/>
        </p:nvPicPr>
        <p:blipFill>
          <a:blip r:embed="rId3"/>
          <a:stretch>
            <a:fillRect/>
          </a:stretch>
        </p:blipFill>
        <p:spPr>
          <a:xfrm>
            <a:off x="1022354" y="1363509"/>
            <a:ext cx="1471708" cy="96362"/>
          </a:xfrm>
          <a:prstGeom prst="rect">
            <a:avLst/>
          </a:prstGeom>
        </p:spPr>
      </p:pic>
      <p:pic>
        <p:nvPicPr>
          <p:cNvPr id="6" name="Picture 5"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8" name="Picture 7"/>
          <p:cNvPicPr>
            <a:picLocks noChangeAspect="1"/>
          </p:cNvPicPr>
          <p:nvPr/>
        </p:nvPicPr>
        <p:blipFill>
          <a:blip r:embed="rId3"/>
          <a:stretch>
            <a:fillRect/>
          </a:stretch>
        </p:blipFill>
        <p:spPr>
          <a:xfrm>
            <a:off x="1022354" y="1363509"/>
            <a:ext cx="1471708" cy="96362"/>
          </a:xfrm>
          <a:prstGeom prst="rect">
            <a:avLst/>
          </a:prstGeom>
        </p:spPr>
      </p:pic>
      <p:pic>
        <p:nvPicPr>
          <p:cNvPr id="10" name="Picture 9" descr="AngleBackground_gold_RGB.png"/>
          <p:cNvPicPr>
            <a:picLocks noChangeAspect="1"/>
          </p:cNvPicPr>
          <p:nvPr/>
        </p:nvPicPr>
        <p:blipFill rotWithShape="1">
          <a:blip r:embed="rId4" cstate="print">
            <a:extLst>
              <a:ext uri="{28A0092B-C50C-407E-A947-70E740481C1C}">
                <a14:useLocalDpi xmlns:a14="http://schemas.microsoft.com/office/drawing/2010/main" val="0"/>
              </a:ext>
            </a:extLst>
          </a:blip>
          <a:srcRect l="21047" t="2698" r="20731" b="93348"/>
          <a:stretch/>
        </p:blipFill>
        <p:spPr>
          <a:xfrm>
            <a:off x="-95405" y="-139699"/>
            <a:ext cx="12490604" cy="479735"/>
          </a:xfrm>
          <a:prstGeom prst="rect">
            <a:avLst/>
          </a:prstGeom>
        </p:spPr>
      </p:pic>
      <p:pic>
        <p:nvPicPr>
          <p:cNvPr id="11" name="Picture 10"/>
          <p:cNvPicPr>
            <a:picLocks noChangeAspect="1"/>
          </p:cNvPicPr>
          <p:nvPr userDrawn="1"/>
        </p:nvPicPr>
        <p:blipFill>
          <a:blip r:embed="rId3"/>
          <a:stretch>
            <a:fillRect/>
          </a:stretch>
        </p:blipFill>
        <p:spPr>
          <a:xfrm>
            <a:off x="1022351" y="1363508"/>
            <a:ext cx="1471708" cy="96362"/>
          </a:xfrm>
          <a:prstGeom prst="rect">
            <a:avLst/>
          </a:prstGeom>
        </p:spPr>
      </p:pic>
      <p:pic>
        <p:nvPicPr>
          <p:cNvPr id="14" name="Picture 13"/>
          <p:cNvPicPr>
            <a:picLocks noChangeAspect="1"/>
          </p:cNvPicPr>
          <p:nvPr userDrawn="1"/>
        </p:nvPicPr>
        <p:blipFill>
          <a:blip r:embed="rId5"/>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5876917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243845" y="246891"/>
            <a:ext cx="11564719" cy="1196454"/>
          </a:xfrm>
          <a:prstGeom prst="rect">
            <a:avLst/>
          </a:prstGeom>
        </p:spPr>
        <p:txBody>
          <a:bodyPr anchor="ct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6" name="Picture 5" descr="AngleBackground_gold_RGB.png"/>
          <p:cNvPicPr>
            <a:picLocks noChangeAspect="1"/>
          </p:cNvPicPr>
          <p:nvPr/>
        </p:nvPicPr>
        <p:blipFill rotWithShape="1">
          <a:blip r:embed="rId3"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pic>
        <p:nvPicPr>
          <p:cNvPr id="7" name="Picture 6"/>
          <p:cNvPicPr>
            <a:picLocks noChangeAspect="1"/>
          </p:cNvPicPr>
          <p:nvPr userDrawn="1"/>
        </p:nvPicPr>
        <p:blipFill>
          <a:blip r:embed="rId4"/>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3274180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849589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0690"/>
            <a:ext cx="10515600" cy="2851786"/>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p:spPr>
        <p:style>
          <a:lnRef idx="2">
            <a:schemeClr val="accent4"/>
          </a:lnRef>
          <a:fillRef idx="1">
            <a:schemeClr val="lt1"/>
          </a:fillRef>
          <a:effectRef idx="0">
            <a:schemeClr val="accent4"/>
          </a:effectRef>
          <a:fontRef idx="none"/>
        </p:style>
        <p:txBody>
          <a:bodyPr anchor="ctr">
            <a:normAutofit/>
          </a:bodyPr>
          <a:lstStyle>
            <a:lvl1pPr>
              <a:defRPr sz="4800">
                <a:latin typeface="Encode Sans Normal Black" panose="02000000000000000000"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1" y="4589146"/>
            <a:ext cx="10515600" cy="1501140"/>
          </a:xfrm>
          <a:prstGeom prst="rect">
            <a:avLst/>
          </a:prstGeom>
        </p:spPr>
        <p:txBody>
          <a:bodyPr/>
          <a:lstStyle>
            <a:lvl1pPr marL="0" indent="0" algn="ctr">
              <a:buNone/>
              <a:defRPr sz="3600" b="1">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11464" indent="0">
              <a:buNone/>
              <a:defRPr sz="1800">
                <a:solidFill>
                  <a:schemeClr val="tx1">
                    <a:tint val="75000"/>
                  </a:schemeClr>
                </a:solidFill>
              </a:defRPr>
            </a:lvl2pPr>
            <a:lvl3pPr marL="822928" indent="0">
              <a:buNone/>
              <a:defRPr sz="1620">
                <a:solidFill>
                  <a:schemeClr val="tx1">
                    <a:tint val="75000"/>
                  </a:schemeClr>
                </a:solidFill>
              </a:defRPr>
            </a:lvl3pPr>
            <a:lvl4pPr marL="1234391" indent="0">
              <a:buNone/>
              <a:defRPr sz="1440">
                <a:solidFill>
                  <a:schemeClr val="tx1">
                    <a:tint val="75000"/>
                  </a:schemeClr>
                </a:solidFill>
              </a:defRPr>
            </a:lvl4pPr>
            <a:lvl5pPr marL="1645854" indent="0">
              <a:buNone/>
              <a:defRPr sz="1440">
                <a:solidFill>
                  <a:schemeClr val="tx1">
                    <a:tint val="75000"/>
                  </a:schemeClr>
                </a:solidFill>
              </a:defRPr>
            </a:lvl5pPr>
            <a:lvl6pPr marL="2057318" indent="0">
              <a:buNone/>
              <a:defRPr sz="1440">
                <a:solidFill>
                  <a:schemeClr val="tx1">
                    <a:tint val="75000"/>
                  </a:schemeClr>
                </a:solidFill>
              </a:defRPr>
            </a:lvl6pPr>
            <a:lvl7pPr marL="2468782" indent="0">
              <a:buNone/>
              <a:defRPr sz="1440">
                <a:solidFill>
                  <a:schemeClr val="tx1">
                    <a:tint val="75000"/>
                  </a:schemeClr>
                </a:solidFill>
              </a:defRPr>
            </a:lvl7pPr>
            <a:lvl8pPr marL="2880245" indent="0">
              <a:buNone/>
              <a:defRPr sz="1440">
                <a:solidFill>
                  <a:schemeClr val="tx1">
                    <a:tint val="75000"/>
                  </a:schemeClr>
                </a:solidFill>
              </a:defRPr>
            </a:lvl8pPr>
            <a:lvl9pPr marL="3291709" indent="0">
              <a:buNone/>
              <a:defRPr sz="1440">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9699930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cture Titl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7" y="1477464"/>
            <a:ext cx="10475479" cy="3112945"/>
          </a:xfrm>
          <a:prstGeom prst="rect">
            <a:avLst/>
          </a:prstGeom>
        </p:spPr>
        <p:txBody>
          <a:bodyPr>
            <a:noAutofit/>
          </a:bodyPr>
          <a:lstStyle>
            <a:lvl1pPr marL="0" indent="0" algn="ctr">
              <a:lnSpc>
                <a:spcPct val="100000"/>
              </a:lnSpc>
              <a:buNone/>
              <a:defRPr sz="600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6" name="Picture 5"/>
          <p:cNvPicPr>
            <a:picLocks noChangeAspect="1"/>
          </p:cNvPicPr>
          <p:nvPr/>
        </p:nvPicPr>
        <p:blipFill>
          <a:blip r:embed="rId3"/>
          <a:stretch>
            <a:fillRect/>
          </a:stretch>
        </p:blipFill>
        <p:spPr>
          <a:xfrm>
            <a:off x="1039284" y="4704003"/>
            <a:ext cx="2133600" cy="139700"/>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896293"/>
            <a:ext cx="3377184" cy="381478"/>
          </a:xfrm>
          <a:prstGeom prst="rect">
            <a:avLst/>
          </a:prstGeom>
        </p:spPr>
      </p:pic>
      <p:pic>
        <p:nvPicPr>
          <p:cNvPr id="8" name="Picture 7"/>
          <p:cNvPicPr>
            <a:picLocks noChangeAspect="1"/>
          </p:cNvPicPr>
          <p:nvPr userDrawn="1"/>
        </p:nvPicPr>
        <p:blipFill>
          <a:blip r:embed="rId6"/>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327037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Layout">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895677" y="1477464"/>
            <a:ext cx="10475479" cy="2588105"/>
          </a:xfrm>
          <a:prstGeom prst="rect">
            <a:avLst/>
          </a:prstGeom>
        </p:spPr>
        <p:txBody>
          <a:bodyPr anchor="ctr">
            <a:noAutofit/>
          </a:bodyPr>
          <a:lstStyle>
            <a:lvl1pPr marL="0" indent="0" algn="ctr">
              <a:lnSpc>
                <a:spcPct val="100000"/>
              </a:lnSpc>
              <a:buNone/>
              <a:defRPr sz="5760" b="0" i="0" baseline="0">
                <a:solidFill>
                  <a:schemeClr val="tx1"/>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6" name="Picture 5"/>
          <p:cNvPicPr>
            <a:picLocks noChangeAspect="1"/>
          </p:cNvPicPr>
          <p:nvPr/>
        </p:nvPicPr>
        <p:blipFill>
          <a:blip r:embed="rId3"/>
          <a:stretch>
            <a:fillRect/>
          </a:stretch>
        </p:blipFill>
        <p:spPr>
          <a:xfrm>
            <a:off x="1039284" y="4065570"/>
            <a:ext cx="2133600" cy="139700"/>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284" y="887240"/>
            <a:ext cx="3377184" cy="390531"/>
          </a:xfrm>
          <a:prstGeom prst="rect">
            <a:avLst/>
          </a:prstGeom>
        </p:spPr>
      </p:pic>
      <p:sp>
        <p:nvSpPr>
          <p:cNvPr id="8" name="Text Placeholder 2"/>
          <p:cNvSpPr>
            <a:spLocks noGrp="1"/>
          </p:cNvSpPr>
          <p:nvPr>
            <p:ph type="body" idx="1"/>
          </p:nvPr>
        </p:nvSpPr>
        <p:spPr>
          <a:xfrm>
            <a:off x="895676" y="4185624"/>
            <a:ext cx="10515600" cy="1501140"/>
          </a:xfrm>
          <a:prstGeom prst="rect">
            <a:avLst/>
          </a:prstGeom>
        </p:spPr>
        <p:txBody>
          <a:bodyPr/>
          <a:lstStyle>
            <a:lvl1pPr marL="0" indent="0" algn="ctr">
              <a:buNone/>
              <a:defRPr sz="3240" b="1">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411464" indent="0">
              <a:buNone/>
              <a:defRPr sz="1800">
                <a:solidFill>
                  <a:schemeClr val="tx1">
                    <a:tint val="75000"/>
                  </a:schemeClr>
                </a:solidFill>
              </a:defRPr>
            </a:lvl2pPr>
            <a:lvl3pPr marL="822928" indent="0">
              <a:buNone/>
              <a:defRPr sz="1620">
                <a:solidFill>
                  <a:schemeClr val="tx1">
                    <a:tint val="75000"/>
                  </a:schemeClr>
                </a:solidFill>
              </a:defRPr>
            </a:lvl3pPr>
            <a:lvl4pPr marL="1234391" indent="0">
              <a:buNone/>
              <a:defRPr sz="1440">
                <a:solidFill>
                  <a:schemeClr val="tx1">
                    <a:tint val="75000"/>
                  </a:schemeClr>
                </a:solidFill>
              </a:defRPr>
            </a:lvl4pPr>
            <a:lvl5pPr marL="1645854" indent="0">
              <a:buNone/>
              <a:defRPr sz="1440">
                <a:solidFill>
                  <a:schemeClr val="tx1">
                    <a:tint val="75000"/>
                  </a:schemeClr>
                </a:solidFill>
              </a:defRPr>
            </a:lvl5pPr>
            <a:lvl6pPr marL="2057318" indent="0">
              <a:buNone/>
              <a:defRPr sz="1440">
                <a:solidFill>
                  <a:schemeClr val="tx1">
                    <a:tint val="75000"/>
                  </a:schemeClr>
                </a:solidFill>
              </a:defRPr>
            </a:lvl6pPr>
            <a:lvl7pPr marL="2468782" indent="0">
              <a:buNone/>
              <a:defRPr sz="1440">
                <a:solidFill>
                  <a:schemeClr val="tx1">
                    <a:tint val="75000"/>
                  </a:schemeClr>
                </a:solidFill>
              </a:defRPr>
            </a:lvl7pPr>
            <a:lvl8pPr marL="2880245" indent="0">
              <a:buNone/>
              <a:defRPr sz="1440">
                <a:solidFill>
                  <a:schemeClr val="tx1">
                    <a:tint val="75000"/>
                  </a:schemeClr>
                </a:solidFill>
              </a:defRPr>
            </a:lvl8pPr>
            <a:lvl9pPr marL="3291709" indent="0">
              <a:buNone/>
              <a:defRPr sz="1440">
                <a:solidFill>
                  <a:schemeClr val="tx1">
                    <a:tint val="75000"/>
                  </a:schemeClr>
                </a:solidFill>
              </a:defRPr>
            </a:lvl9pPr>
          </a:lstStyle>
          <a:p>
            <a:pPr lvl="0"/>
            <a:r>
              <a:rPr lang="en-US" smtClean="0"/>
              <a:t>Edit Master text styles</a:t>
            </a:r>
          </a:p>
        </p:txBody>
      </p:sp>
      <p:pic>
        <p:nvPicPr>
          <p:cNvPr id="10" name="Picture 9"/>
          <p:cNvPicPr>
            <a:picLocks noChangeAspect="1"/>
          </p:cNvPicPr>
          <p:nvPr userDrawn="1"/>
        </p:nvPicPr>
        <p:blipFill>
          <a:blip r:embed="rId6"/>
          <a:stretch>
            <a:fillRect/>
          </a:stretch>
        </p:blipFill>
        <p:spPr>
          <a:xfrm>
            <a:off x="9978553" y="5823111"/>
            <a:ext cx="1828800" cy="1049843"/>
          </a:xfrm>
          <a:prstGeom prst="rect">
            <a:avLst/>
          </a:prstGeom>
        </p:spPr>
      </p:pic>
    </p:spTree>
    <p:custDataLst>
      <p:tags r:id="rId1"/>
    </p:custDataLst>
    <p:extLst>
      <p:ext uri="{BB962C8B-B14F-4D97-AF65-F5344CB8AC3E}">
        <p14:creationId xmlns:p14="http://schemas.microsoft.com/office/powerpoint/2010/main" val="206570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ags" Target="../tags/tag2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p:nvPicPr>
        <p:blipFill rotWithShape="1">
          <a:blip r:embed="rId10" cstate="print">
            <a:extLst>
              <a:ext uri="{28A0092B-C50C-407E-A947-70E740481C1C}">
                <a14:useLocalDpi xmlns:a14="http://schemas.microsoft.com/office/drawing/2010/main" val="0"/>
              </a:ext>
            </a:extLst>
          </a:blip>
          <a:srcRect l="21047" t="2698" r="20731" b="93348"/>
          <a:stretch/>
        </p:blipFill>
        <p:spPr>
          <a:xfrm>
            <a:off x="-95405" y="-139698"/>
            <a:ext cx="12490604" cy="479735"/>
          </a:xfrm>
          <a:prstGeom prst="rect">
            <a:avLst/>
          </a:prstGeom>
        </p:spPr>
      </p:pic>
      <p:sp>
        <p:nvSpPr>
          <p:cNvPr id="2" name="Title Placeholder 1"/>
          <p:cNvSpPr>
            <a:spLocks noGrp="1"/>
          </p:cNvSpPr>
          <p:nvPr>
            <p:ph type="title"/>
          </p:nvPr>
        </p:nvSpPr>
        <p:spPr>
          <a:xfrm>
            <a:off x="838200" y="365760"/>
            <a:ext cx="10515600" cy="132588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9"/>
    </p:custDataLst>
    <p:extLst>
      <p:ext uri="{BB962C8B-B14F-4D97-AF65-F5344CB8AC3E}">
        <p14:creationId xmlns:p14="http://schemas.microsoft.com/office/powerpoint/2010/main" val="342395006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iming>
    <p:tnLst>
      <p:par>
        <p:cTn id="1" dur="indefinite" restart="never" nodeType="tmRoot"/>
      </p:par>
    </p:tnLst>
  </p:timing>
  <p:txStyles>
    <p:titleStyle>
      <a:lvl1pPr algn="ctr" defTabSz="342874" rtl="0" eaLnBrk="1" latinLnBrk="0" hangingPunct="1">
        <a:spcBef>
          <a:spcPct val="0"/>
        </a:spcBef>
        <a:buNone/>
        <a:defRPr sz="3600"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8"/>
    </p:custDataLst>
    <p:extLst>
      <p:ext uri="{BB962C8B-B14F-4D97-AF65-F5344CB8AC3E}">
        <p14:creationId xmlns:p14="http://schemas.microsoft.com/office/powerpoint/2010/main" val="217865617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txStyles>
    <p:titleStyle>
      <a:lvl1pPr algn="ctr" defTabSz="342874" rtl="0" eaLnBrk="1" latinLnBrk="0" hangingPunct="1">
        <a:spcBef>
          <a:spcPct val="0"/>
        </a:spcBef>
        <a:buNone/>
        <a:defRPr sz="3300" kern="1200">
          <a:solidFill>
            <a:schemeClr val="tx1"/>
          </a:solidFill>
          <a:latin typeface="+mj-lt"/>
          <a:ea typeface="+mj-ea"/>
          <a:cs typeface="+mj-cs"/>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8"/>
    </p:custDataLst>
    <p:extLst>
      <p:ext uri="{BB962C8B-B14F-4D97-AF65-F5344CB8AC3E}">
        <p14:creationId xmlns:p14="http://schemas.microsoft.com/office/powerpoint/2010/main" val="27059688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90" r:id="rId4"/>
    <p:sldLayoutId id="2147483685" r:id="rId5"/>
    <p:sldLayoutId id="2147483686" r:id="rId6"/>
  </p:sldLayoutIdLst>
  <p:txStyles>
    <p:titleStyle>
      <a:lvl1pPr algn="ctr" defTabSz="342874" rtl="0" eaLnBrk="1" latinLnBrk="0" hangingPunct="1">
        <a:spcBef>
          <a:spcPct val="0"/>
        </a:spcBef>
        <a:buNone/>
        <a:defRPr sz="3300" kern="1200">
          <a:solidFill>
            <a:schemeClr val="tx1"/>
          </a:solidFill>
          <a:latin typeface="+mj-lt"/>
          <a:ea typeface="+mj-ea"/>
          <a:cs typeface="+mj-cs"/>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5"/>
    </p:custDataLst>
    <p:extLst>
      <p:ext uri="{BB962C8B-B14F-4D97-AF65-F5344CB8AC3E}">
        <p14:creationId xmlns:p14="http://schemas.microsoft.com/office/powerpoint/2010/main" val="4130510902"/>
      </p:ext>
    </p:extLst>
  </p:cSld>
  <p:clrMap bg1="dk1" tx1="lt1" bg2="dk2" tx2="lt2" accent1="accent1" accent2="accent2" accent3="accent3" accent4="accent4" accent5="accent5" accent6="accent6" hlink="hlink" folHlink="folHlink"/>
  <p:sldLayoutIdLst>
    <p:sldLayoutId id="2147483688" r:id="rId1"/>
    <p:sldLayoutId id="2147483691" r:id="rId2"/>
    <p:sldLayoutId id="2147483689" r:id="rId3"/>
  </p:sldLayoutIdLst>
  <p:txStyles>
    <p:titleStyle>
      <a:lvl1pPr algn="ctr" defTabSz="342874" rtl="0" eaLnBrk="1" latinLnBrk="0" hangingPunct="1">
        <a:spcBef>
          <a:spcPct val="0"/>
        </a:spcBef>
        <a:buNone/>
        <a:defRPr sz="3300" kern="1200">
          <a:solidFill>
            <a:schemeClr val="tx1"/>
          </a:solidFill>
          <a:latin typeface="+mj-lt"/>
          <a:ea typeface="+mj-ea"/>
          <a:cs typeface="+mj-cs"/>
        </a:defRPr>
      </a:lvl1pPr>
    </p:titleStyle>
    <p:bodyStyle>
      <a:lvl1pPr marL="257154" indent="-257154" algn="l" defTabSz="342874" rtl="0" eaLnBrk="1" latinLnBrk="0" hangingPunct="1">
        <a:spcBef>
          <a:spcPct val="20000"/>
        </a:spcBef>
        <a:buFont typeface="Arial"/>
        <a:buChar char="•"/>
        <a:defRPr sz="2400" kern="1200">
          <a:solidFill>
            <a:schemeClr val="tx1"/>
          </a:solidFill>
          <a:latin typeface="+mn-lt"/>
          <a:ea typeface="+mn-ea"/>
          <a:cs typeface="+mn-cs"/>
        </a:defRPr>
      </a:lvl1pPr>
      <a:lvl2pPr marL="557167" indent="-214295" algn="l" defTabSz="342874" rtl="0" eaLnBrk="1" latinLnBrk="0" hangingPunct="1">
        <a:spcBef>
          <a:spcPct val="20000"/>
        </a:spcBef>
        <a:buFont typeface="Arial"/>
        <a:buChar char="–"/>
        <a:defRPr sz="2100" kern="1200">
          <a:solidFill>
            <a:schemeClr val="tx1"/>
          </a:solidFill>
          <a:latin typeface="+mn-lt"/>
          <a:ea typeface="+mn-ea"/>
          <a:cs typeface="+mn-cs"/>
        </a:defRPr>
      </a:lvl2pPr>
      <a:lvl3pPr marL="857182" indent="-171436" algn="l" defTabSz="342874" rtl="0" eaLnBrk="1" latinLnBrk="0" hangingPunct="1">
        <a:spcBef>
          <a:spcPct val="20000"/>
        </a:spcBef>
        <a:buFont typeface="Arial"/>
        <a:buChar char="•"/>
        <a:defRPr sz="1800" kern="1200">
          <a:solidFill>
            <a:schemeClr val="tx1"/>
          </a:solidFill>
          <a:latin typeface="+mn-lt"/>
          <a:ea typeface="+mn-ea"/>
          <a:cs typeface="+mn-cs"/>
        </a:defRPr>
      </a:lvl3pPr>
      <a:lvl4pPr marL="1200054" indent="-171436" algn="l" defTabSz="342874" rtl="0" eaLnBrk="1" latinLnBrk="0" hangingPunct="1">
        <a:spcBef>
          <a:spcPct val="20000"/>
        </a:spcBef>
        <a:buFont typeface="Arial"/>
        <a:buChar char="–"/>
        <a:defRPr sz="1500" kern="1200">
          <a:solidFill>
            <a:schemeClr val="tx1"/>
          </a:solidFill>
          <a:latin typeface="+mn-lt"/>
          <a:ea typeface="+mn-ea"/>
          <a:cs typeface="+mn-cs"/>
        </a:defRPr>
      </a:lvl4pPr>
      <a:lvl5pPr marL="1542926" indent="-171436" algn="l" defTabSz="342874" rtl="0" eaLnBrk="1" latinLnBrk="0" hangingPunct="1">
        <a:spcBef>
          <a:spcPct val="20000"/>
        </a:spcBef>
        <a:buFont typeface="Arial"/>
        <a:buChar char="»"/>
        <a:defRPr sz="1500" kern="1200">
          <a:solidFill>
            <a:schemeClr val="tx1"/>
          </a:solidFill>
          <a:latin typeface="+mn-lt"/>
          <a:ea typeface="+mn-ea"/>
          <a:cs typeface="+mn-cs"/>
        </a:defRPr>
      </a:lvl5pPr>
      <a:lvl6pPr marL="1885799" indent="-171436"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72" indent="-171436"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45" indent="-171436"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17" indent="-171436" algn="l" defTabSz="342874"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74" rtl="0" eaLnBrk="1" latinLnBrk="0" hangingPunct="1">
        <a:defRPr sz="1350" kern="1200">
          <a:solidFill>
            <a:schemeClr val="tx1"/>
          </a:solidFill>
          <a:latin typeface="+mn-lt"/>
          <a:ea typeface="+mn-ea"/>
          <a:cs typeface="+mn-cs"/>
        </a:defRPr>
      </a:lvl1pPr>
      <a:lvl2pPr marL="342874" algn="l" defTabSz="342874" rtl="0" eaLnBrk="1" latinLnBrk="0" hangingPunct="1">
        <a:defRPr sz="1350" kern="1200">
          <a:solidFill>
            <a:schemeClr val="tx1"/>
          </a:solidFill>
          <a:latin typeface="+mn-lt"/>
          <a:ea typeface="+mn-ea"/>
          <a:cs typeface="+mn-cs"/>
        </a:defRPr>
      </a:lvl2pPr>
      <a:lvl3pPr marL="685746" algn="l" defTabSz="342874" rtl="0" eaLnBrk="1" latinLnBrk="0" hangingPunct="1">
        <a:defRPr sz="1350" kern="1200">
          <a:solidFill>
            <a:schemeClr val="tx1"/>
          </a:solidFill>
          <a:latin typeface="+mn-lt"/>
          <a:ea typeface="+mn-ea"/>
          <a:cs typeface="+mn-cs"/>
        </a:defRPr>
      </a:lvl3pPr>
      <a:lvl4pPr marL="1028618" algn="l" defTabSz="342874" rtl="0" eaLnBrk="1" latinLnBrk="0" hangingPunct="1">
        <a:defRPr sz="1350" kern="1200">
          <a:solidFill>
            <a:schemeClr val="tx1"/>
          </a:solidFill>
          <a:latin typeface="+mn-lt"/>
          <a:ea typeface="+mn-ea"/>
          <a:cs typeface="+mn-cs"/>
        </a:defRPr>
      </a:lvl4pPr>
      <a:lvl5pPr marL="1371491" algn="l" defTabSz="342874" rtl="0" eaLnBrk="1" latinLnBrk="0" hangingPunct="1">
        <a:defRPr sz="1350" kern="1200">
          <a:solidFill>
            <a:schemeClr val="tx1"/>
          </a:solidFill>
          <a:latin typeface="+mn-lt"/>
          <a:ea typeface="+mn-ea"/>
          <a:cs typeface="+mn-cs"/>
        </a:defRPr>
      </a:lvl5pPr>
      <a:lvl6pPr marL="1714363" algn="l" defTabSz="342874" rtl="0" eaLnBrk="1" latinLnBrk="0" hangingPunct="1">
        <a:defRPr sz="1350" kern="1200">
          <a:solidFill>
            <a:schemeClr val="tx1"/>
          </a:solidFill>
          <a:latin typeface="+mn-lt"/>
          <a:ea typeface="+mn-ea"/>
          <a:cs typeface="+mn-cs"/>
        </a:defRPr>
      </a:lvl6pPr>
      <a:lvl7pPr marL="2057237" algn="l" defTabSz="342874" rtl="0" eaLnBrk="1" latinLnBrk="0" hangingPunct="1">
        <a:defRPr sz="1350" kern="1200">
          <a:solidFill>
            <a:schemeClr val="tx1"/>
          </a:solidFill>
          <a:latin typeface="+mn-lt"/>
          <a:ea typeface="+mn-ea"/>
          <a:cs typeface="+mn-cs"/>
        </a:defRPr>
      </a:lvl7pPr>
      <a:lvl8pPr marL="2400108" algn="l" defTabSz="342874" rtl="0" eaLnBrk="1" latinLnBrk="0" hangingPunct="1">
        <a:defRPr sz="1350" kern="1200">
          <a:solidFill>
            <a:schemeClr val="tx1"/>
          </a:solidFill>
          <a:latin typeface="+mn-lt"/>
          <a:ea typeface="+mn-ea"/>
          <a:cs typeface="+mn-cs"/>
        </a:defRPr>
      </a:lvl8pPr>
      <a:lvl9pPr marL="2742980" algn="l" defTabSz="34287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9.tm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2.xml"/><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11.tm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2.tm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14.tmp"/><Relationship Id="rId4" Type="http://schemas.openxmlformats.org/officeDocument/2006/relationships/image" Target="../media/image13.tmp"/></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16.tmp"/><Relationship Id="rId4" Type="http://schemas.openxmlformats.org/officeDocument/2006/relationships/image" Target="../media/image15.tm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7.tm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1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Regression Models</a:t>
            </a:r>
            <a:endParaRPr lang="en-US" dirty="0"/>
          </a:p>
        </p:txBody>
      </p:sp>
      <p:sp>
        <p:nvSpPr>
          <p:cNvPr id="3" name="Text Placeholder 2"/>
          <p:cNvSpPr>
            <a:spLocks noGrp="1"/>
          </p:cNvSpPr>
          <p:nvPr>
            <p:ph type="body" idx="1"/>
          </p:nvPr>
        </p:nvSpPr>
        <p:spPr/>
        <p:txBody>
          <a:bodyPr/>
          <a:lstStyle/>
          <a:p>
            <a:r>
              <a:rPr lang="en-US" dirty="0" smtClean="0"/>
              <a:t>Also known as Multiple Regression Models</a:t>
            </a:r>
            <a:endParaRPr lang="en-US" dirty="0"/>
          </a:p>
        </p:txBody>
      </p:sp>
    </p:spTree>
    <p:custDataLst>
      <p:tags r:id="rId1"/>
    </p:custDataLst>
    <p:extLst>
      <p:ext uri="{BB962C8B-B14F-4D97-AF65-F5344CB8AC3E}">
        <p14:creationId xmlns:p14="http://schemas.microsoft.com/office/powerpoint/2010/main" val="882910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251" y="1222404"/>
            <a:ext cx="11233243" cy="5635596"/>
          </a:xfrm>
          <a:prstGeom prst="rect">
            <a:avLst/>
          </a:prstGeom>
        </p:spPr>
      </p:pic>
      <p:sp>
        <p:nvSpPr>
          <p:cNvPr id="3" name="Text Placeholder 2"/>
          <p:cNvSpPr>
            <a:spLocks noGrp="1"/>
          </p:cNvSpPr>
          <p:nvPr>
            <p:ph type="body" sz="quarter" idx="10"/>
          </p:nvPr>
        </p:nvSpPr>
        <p:spPr/>
        <p:txBody>
          <a:bodyPr/>
          <a:lstStyle/>
          <a:p>
            <a:r>
              <a:rPr lang="en-US" dirty="0"/>
              <a:t>Is this </a:t>
            </a:r>
            <a:r>
              <a:rPr lang="en-US" dirty="0" smtClean="0"/>
              <a:t>homoscedastic?</a:t>
            </a:r>
            <a:endParaRPr lang="en-US" dirty="0"/>
          </a:p>
        </p:txBody>
      </p:sp>
    </p:spTree>
    <p:custDataLst>
      <p:tags r:id="rId1"/>
    </p:custDataLst>
    <p:extLst>
      <p:ext uri="{BB962C8B-B14F-4D97-AF65-F5344CB8AC3E}">
        <p14:creationId xmlns:p14="http://schemas.microsoft.com/office/powerpoint/2010/main" val="3553030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Summary</a:t>
            </a:r>
            <a:endParaRPr lang="en-US" dirty="0"/>
          </a:p>
        </p:txBody>
      </p:sp>
      <p:sp>
        <p:nvSpPr>
          <p:cNvPr id="3" name="Text Placeholder 2"/>
          <p:cNvSpPr>
            <a:spLocks noGrp="1"/>
          </p:cNvSpPr>
          <p:nvPr>
            <p:ph type="body" sz="quarter" idx="11"/>
          </p:nvPr>
        </p:nvSpPr>
        <p:spPr>
          <a:xfrm>
            <a:off x="98215" y="1736726"/>
            <a:ext cx="11371679" cy="4618918"/>
          </a:xfrm>
        </p:spPr>
        <p:txBody>
          <a:bodyPr/>
          <a:lstStyle/>
          <a:p>
            <a:r>
              <a:rPr lang="en-US" dirty="0" smtClean="0"/>
              <a:t>Linear Regression is a best-fit line</a:t>
            </a:r>
          </a:p>
          <a:p>
            <a:r>
              <a:rPr lang="en-US" dirty="0" smtClean="0"/>
              <a:t>Multiple regression just has more coefficients determining the best-fit line.</a:t>
            </a:r>
          </a:p>
          <a:p>
            <a:r>
              <a:rPr lang="en-US" dirty="0" smtClean="0"/>
              <a:t>Train the model with existing data</a:t>
            </a:r>
          </a:p>
          <a:p>
            <a:r>
              <a:rPr lang="en-US" dirty="0" smtClean="0"/>
              <a:t>Evaluate the model with the residuals</a:t>
            </a:r>
          </a:p>
          <a:p>
            <a:r>
              <a:rPr lang="en-US" dirty="0" smtClean="0"/>
              <a:t>Is the model over fit? Will it generalize?</a:t>
            </a:r>
            <a:endParaRPr lang="en-US" dirty="0"/>
          </a:p>
        </p:txBody>
      </p:sp>
    </p:spTree>
    <p:custDataLst>
      <p:tags r:id="rId1"/>
    </p:custDataLst>
    <p:extLst>
      <p:ext uri="{BB962C8B-B14F-4D97-AF65-F5344CB8AC3E}">
        <p14:creationId xmlns:p14="http://schemas.microsoft.com/office/powerpoint/2010/main" val="2749758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Multiple Regression</a:t>
            </a:r>
            <a:endParaRPr lang="en-US" dirty="0"/>
          </a:p>
        </p:txBody>
      </p:sp>
      <p:sp>
        <p:nvSpPr>
          <p:cNvPr id="5" name="Text Placeholder 4"/>
          <p:cNvSpPr>
            <a:spLocks noGrp="1"/>
          </p:cNvSpPr>
          <p:nvPr>
            <p:ph type="body" sz="quarter" idx="11"/>
          </p:nvPr>
        </p:nvSpPr>
        <p:spPr/>
        <p:txBody>
          <a:bodyPr/>
          <a:lstStyle/>
          <a:p>
            <a:pPr marL="742950" indent="-742950">
              <a:buAutoNum type="arabicPeriod"/>
            </a:pPr>
            <a:r>
              <a:rPr lang="en-US" dirty="0" smtClean="0"/>
              <a:t>Explore the data</a:t>
            </a:r>
          </a:p>
          <a:p>
            <a:pPr marL="742950" indent="-742950">
              <a:buAutoNum type="arabicPeriod"/>
            </a:pPr>
            <a:r>
              <a:rPr lang="en-US" dirty="0" smtClean="0"/>
              <a:t>Transform the data</a:t>
            </a:r>
          </a:p>
          <a:p>
            <a:pPr marL="742950" indent="-742950">
              <a:buAutoNum type="arabicPeriod"/>
            </a:pPr>
            <a:r>
              <a:rPr lang="en-US" dirty="0" smtClean="0"/>
              <a:t>Normalize the data</a:t>
            </a:r>
          </a:p>
          <a:p>
            <a:pPr marL="742950" indent="-742950">
              <a:buAutoNum type="arabicPeriod"/>
            </a:pPr>
            <a:r>
              <a:rPr lang="en-US" dirty="0" smtClean="0"/>
              <a:t>Train the model</a:t>
            </a:r>
          </a:p>
          <a:p>
            <a:pPr marL="742950" indent="-742950">
              <a:buAutoNum type="arabicPeriod"/>
            </a:pPr>
            <a:r>
              <a:rPr lang="en-US" dirty="0" smtClean="0"/>
              <a:t>Evaluate the model performance</a:t>
            </a:r>
            <a:endParaRPr lang="en-US" dirty="0"/>
          </a:p>
        </p:txBody>
      </p:sp>
      <p:sp>
        <p:nvSpPr>
          <p:cNvPr id="6" name="Text Placeholder 5"/>
          <p:cNvSpPr>
            <a:spLocks noGrp="1"/>
          </p:cNvSpPr>
          <p:nvPr>
            <p:ph type="body" sz="quarter" idx="12"/>
          </p:nvPr>
        </p:nvSpPr>
        <p:spPr/>
        <p:txBody>
          <a:bodyPr/>
          <a:lstStyle/>
          <a:p>
            <a:r>
              <a:rPr lang="en-US" dirty="0" smtClean="0"/>
              <a:t>Adding in more features to the model</a:t>
            </a:r>
            <a:endParaRPr lang="en-US" dirty="0"/>
          </a:p>
        </p:txBody>
      </p:sp>
    </p:spTree>
    <p:custDataLst>
      <p:tags r:id="rId1"/>
    </p:custDataLst>
    <p:extLst>
      <p:ext uri="{BB962C8B-B14F-4D97-AF65-F5344CB8AC3E}">
        <p14:creationId xmlns:p14="http://schemas.microsoft.com/office/powerpoint/2010/main" val="3119938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Upgrading to Multiple Regression</a:t>
            </a:r>
            <a:endParaRPr lang="en-US" dirty="0"/>
          </a:p>
        </p:txBody>
      </p:sp>
      <p:sp>
        <p:nvSpPr>
          <p:cNvPr id="3" name="Text Placeholder 2"/>
          <p:cNvSpPr>
            <a:spLocks noGrp="1"/>
          </p:cNvSpPr>
          <p:nvPr>
            <p:ph type="body" sz="quarter" idx="11"/>
          </p:nvPr>
        </p:nvSpPr>
        <p:spPr/>
        <p:txBody>
          <a:bodyPr/>
          <a:lstStyle/>
          <a:p>
            <a:r>
              <a:rPr lang="en-US" dirty="0" smtClean="0"/>
              <a:t>Multiple features to train the model</a:t>
            </a:r>
          </a:p>
          <a:p>
            <a:r>
              <a:rPr lang="en-US" dirty="0" smtClean="0"/>
              <a:t>Add more model coefficients</a:t>
            </a:r>
          </a:p>
          <a:p>
            <a:pPr lvl="1"/>
            <a:r>
              <a:rPr lang="en-US" dirty="0" smtClean="0"/>
              <a:t>One for each new feature</a:t>
            </a:r>
          </a:p>
          <a:p>
            <a:r>
              <a:rPr lang="en-US" dirty="0"/>
              <a:t> </a:t>
            </a:r>
            <a:r>
              <a:rPr lang="en-US" dirty="0" smtClean="0"/>
              <a:t>dv ~ var1 + var2</a:t>
            </a:r>
          </a:p>
          <a:p>
            <a:pPr lvl="1"/>
            <a:r>
              <a:rPr lang="en-US" dirty="0" smtClean="0"/>
              <a:t>2 features here</a:t>
            </a:r>
            <a:endParaRPr lang="en-US" dirty="0"/>
          </a:p>
        </p:txBody>
      </p:sp>
    </p:spTree>
    <p:custDataLst>
      <p:tags r:id="rId1"/>
    </p:custDataLst>
    <p:extLst>
      <p:ext uri="{BB962C8B-B14F-4D97-AF65-F5344CB8AC3E}">
        <p14:creationId xmlns:p14="http://schemas.microsoft.com/office/powerpoint/2010/main" val="3549968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Exploring the Data</a:t>
            </a:r>
            <a:endParaRPr lang="en-US" dirty="0"/>
          </a:p>
        </p:txBody>
      </p:sp>
      <p:sp>
        <p:nvSpPr>
          <p:cNvPr id="3" name="Text Placeholder 2"/>
          <p:cNvSpPr>
            <a:spLocks noGrp="1"/>
          </p:cNvSpPr>
          <p:nvPr>
            <p:ph type="body" sz="quarter" idx="11"/>
          </p:nvPr>
        </p:nvSpPr>
        <p:spPr/>
        <p:txBody>
          <a:bodyPr/>
          <a:lstStyle/>
          <a:p>
            <a:r>
              <a:rPr lang="en-US" dirty="0" smtClean="0"/>
              <a:t>Take a dataset, and glimpse</a:t>
            </a:r>
          </a:p>
          <a:p>
            <a:r>
              <a:rPr lang="en-US" dirty="0" smtClean="0"/>
              <a:t>What features look promising?</a:t>
            </a:r>
          </a:p>
          <a:p>
            <a:r>
              <a:rPr lang="en-US" dirty="0" smtClean="0"/>
              <a:t>Look at a distribution of the label </a:t>
            </a:r>
            <a:r>
              <a:rPr lang="en-US" sz="3200" dirty="0" smtClean="0"/>
              <a:t>(</a:t>
            </a:r>
            <a:r>
              <a:rPr lang="en-US" sz="2800" dirty="0" smtClean="0"/>
              <a:t>known value)</a:t>
            </a:r>
          </a:p>
          <a:p>
            <a:pPr lvl="1"/>
            <a:r>
              <a:rPr lang="en-US" dirty="0" smtClean="0"/>
              <a:t>Histogram and density estimate</a:t>
            </a:r>
          </a:p>
          <a:p>
            <a:pPr lvl="2"/>
            <a:r>
              <a:rPr lang="en-US" dirty="0" smtClean="0"/>
              <a:t>Is it normally distributed?</a:t>
            </a:r>
          </a:p>
          <a:p>
            <a:endParaRPr lang="en-US"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98464"/>
            <a:ext cx="9963112" cy="838480"/>
          </a:xfrm>
          <a:prstGeom prst="rect">
            <a:avLst/>
          </a:prstGeom>
        </p:spPr>
      </p:pic>
    </p:spTree>
    <p:custDataLst>
      <p:tags r:id="rId1"/>
    </p:custDataLst>
    <p:extLst>
      <p:ext uri="{BB962C8B-B14F-4D97-AF65-F5344CB8AC3E}">
        <p14:creationId xmlns:p14="http://schemas.microsoft.com/office/powerpoint/2010/main" val="3774725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Preparing and Transforming Data</a:t>
            </a:r>
            <a:endParaRPr lang="en-US" dirty="0"/>
          </a:p>
        </p:txBody>
      </p:sp>
      <p:sp>
        <p:nvSpPr>
          <p:cNvPr id="3" name="Text Placeholder 2"/>
          <p:cNvSpPr>
            <a:spLocks noGrp="1"/>
          </p:cNvSpPr>
          <p:nvPr>
            <p:ph type="body" sz="quarter" idx="11"/>
          </p:nvPr>
        </p:nvSpPr>
        <p:spPr/>
        <p:txBody>
          <a:bodyPr/>
          <a:lstStyle/>
          <a:p>
            <a:r>
              <a:rPr lang="en-US" dirty="0" smtClean="0"/>
              <a:t>To get better distributions, use transformations</a:t>
            </a:r>
          </a:p>
          <a:p>
            <a:pPr lvl="1"/>
            <a:r>
              <a:rPr lang="en-US" dirty="0" smtClean="0"/>
              <a:t>Like logarithms, square roots, squares, exponentiation</a:t>
            </a:r>
          </a:p>
          <a:p>
            <a:r>
              <a:rPr lang="en-US" dirty="0" smtClean="0"/>
              <a:t>Compare distributions of</a:t>
            </a:r>
            <a:br>
              <a:rPr lang="en-US" dirty="0" smtClean="0"/>
            </a:br>
            <a:r>
              <a:rPr lang="en-US" dirty="0" smtClean="0"/>
              <a:t> these new features:</a:t>
            </a:r>
            <a:endParaRPr lang="en-US"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0671" y="5232042"/>
            <a:ext cx="6281329" cy="1625958"/>
          </a:xfrm>
          <a:prstGeom prst="rect">
            <a:avLst/>
          </a:prstGeom>
        </p:spPr>
      </p:pic>
    </p:spTree>
    <p:custDataLst>
      <p:tags r:id="rId1"/>
    </p:custDataLst>
    <p:extLst>
      <p:ext uri="{BB962C8B-B14F-4D97-AF65-F5344CB8AC3E}">
        <p14:creationId xmlns:p14="http://schemas.microsoft.com/office/powerpoint/2010/main" val="1169696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Normalization</a:t>
            </a:r>
            <a:endParaRPr lang="en-US" dirty="0"/>
          </a:p>
        </p:txBody>
      </p:sp>
      <p:sp>
        <p:nvSpPr>
          <p:cNvPr id="3" name="Text Placeholder 2"/>
          <p:cNvSpPr>
            <a:spLocks noGrp="1"/>
          </p:cNvSpPr>
          <p:nvPr>
            <p:ph type="body" sz="quarter" idx="11"/>
          </p:nvPr>
        </p:nvSpPr>
        <p:spPr/>
        <p:txBody>
          <a:bodyPr/>
          <a:lstStyle/>
          <a:p>
            <a:r>
              <a:rPr lang="en-US" dirty="0" smtClean="0"/>
              <a:t>The importance should not depend on the range of numeric values.</a:t>
            </a:r>
          </a:p>
          <a:p>
            <a:r>
              <a:rPr lang="en-US" dirty="0" err="1" smtClean="0">
                <a:solidFill>
                  <a:schemeClr val="accent1"/>
                </a:solidFill>
              </a:rPr>
              <a:t>Zscore</a:t>
            </a:r>
            <a:r>
              <a:rPr lang="en-US" dirty="0" smtClean="0">
                <a:solidFill>
                  <a:schemeClr val="accent1"/>
                </a:solidFill>
              </a:rPr>
              <a:t> normalization</a:t>
            </a:r>
          </a:p>
          <a:p>
            <a:pPr lvl="1"/>
            <a:r>
              <a:rPr lang="en-US" dirty="0" smtClean="0"/>
              <a:t>Normalizes features for 0 mean, </a:t>
            </a:r>
            <a:br>
              <a:rPr lang="en-US" dirty="0" smtClean="0"/>
            </a:br>
            <a:r>
              <a:rPr lang="en-US" dirty="0" smtClean="0"/>
              <a:t>and unit (1.0) variance</a:t>
            </a:r>
            <a:endParaRPr lang="en-US"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688" y="3085704"/>
            <a:ext cx="4029312" cy="2067674"/>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54" y="5339063"/>
            <a:ext cx="5884190" cy="1527522"/>
          </a:xfrm>
          <a:prstGeom prst="rect">
            <a:avLst/>
          </a:prstGeom>
        </p:spPr>
      </p:pic>
    </p:spTree>
    <p:custDataLst>
      <p:tags r:id="rId1"/>
    </p:custDataLst>
    <p:extLst>
      <p:ext uri="{BB962C8B-B14F-4D97-AF65-F5344CB8AC3E}">
        <p14:creationId xmlns:p14="http://schemas.microsoft.com/office/powerpoint/2010/main" val="2279272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Training the Model &amp; check statistics</a:t>
            </a:r>
            <a:endParaRPr lang="en-US" dirty="0"/>
          </a:p>
        </p:txBody>
      </p:sp>
      <p:sp>
        <p:nvSpPr>
          <p:cNvPr id="3" name="Text Placeholder 2"/>
          <p:cNvSpPr>
            <a:spLocks noGrp="1"/>
          </p:cNvSpPr>
          <p:nvPr>
            <p:ph type="body" sz="quarter" idx="11"/>
          </p:nvPr>
        </p:nvSpPr>
        <p:spPr/>
        <p:txBody>
          <a:bodyPr/>
          <a:lstStyle/>
          <a:p>
            <a:r>
              <a:rPr lang="en-US" dirty="0" smtClean="0"/>
              <a:t>Create the model:</a:t>
            </a:r>
          </a:p>
          <a:p>
            <a:endParaRPr lang="en-US" dirty="0"/>
          </a:p>
          <a:p>
            <a:r>
              <a:rPr lang="en-US" dirty="0" smtClean="0"/>
              <a:t>View the model statistics:</a:t>
            </a:r>
          </a:p>
          <a:p>
            <a:endParaRPr lang="en-US" dirty="0"/>
          </a:p>
          <a:p>
            <a:r>
              <a:rPr lang="en-US" dirty="0" smtClean="0"/>
              <a:t>Is it </a:t>
            </a:r>
            <a:r>
              <a:rPr lang="en-US" dirty="0" err="1" smtClean="0"/>
              <a:t>overfit</a:t>
            </a:r>
            <a:r>
              <a:rPr lang="en-US" dirty="0" smtClean="0"/>
              <a:t>?</a:t>
            </a:r>
          </a:p>
          <a:p>
            <a:pPr lvl="1"/>
            <a:r>
              <a:rPr lang="en-US" dirty="0" smtClean="0"/>
              <a:t>Coefficients are not significant</a:t>
            </a:r>
          </a:p>
          <a:p>
            <a:endParaRPr lang="en-US" dirty="0" smtClean="0"/>
          </a:p>
          <a:p>
            <a:endParaRPr lang="en-US"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46" y="2260996"/>
            <a:ext cx="12003564" cy="933760"/>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93" y="4043788"/>
            <a:ext cx="6307376" cy="1036212"/>
          </a:xfrm>
          <a:prstGeom prst="rect">
            <a:avLst/>
          </a:prstGeom>
        </p:spPr>
      </p:pic>
    </p:spTree>
    <p:custDataLst>
      <p:tags r:id="rId1"/>
    </p:custDataLst>
    <p:extLst>
      <p:ext uri="{BB962C8B-B14F-4D97-AF65-F5344CB8AC3E}">
        <p14:creationId xmlns:p14="http://schemas.microsoft.com/office/powerpoint/2010/main" val="517635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Evaluate the Model – check residuals</a:t>
            </a:r>
            <a:endParaRPr lang="en-US" dirty="0"/>
          </a:p>
        </p:txBody>
      </p:sp>
      <p:sp>
        <p:nvSpPr>
          <p:cNvPr id="3" name="Text Placeholder 2"/>
          <p:cNvSpPr>
            <a:spLocks noGrp="1"/>
          </p:cNvSpPr>
          <p:nvPr>
            <p:ph type="body" sz="quarter" idx="11"/>
          </p:nvPr>
        </p:nvSpPr>
        <p:spPr>
          <a:xfrm>
            <a:off x="396245" y="1459872"/>
            <a:ext cx="11411113" cy="5398128"/>
          </a:xfrm>
        </p:spPr>
        <p:txBody>
          <a:bodyPr>
            <a:normAutofit fontScale="92500" lnSpcReduction="20000"/>
          </a:bodyPr>
          <a:lstStyle/>
          <a:p>
            <a:pPr marL="742950" indent="-742950">
              <a:buFont typeface="+mj-lt"/>
              <a:buAutoNum type="arabicPeriod"/>
            </a:pPr>
            <a:r>
              <a:rPr lang="en-US" dirty="0" smtClean="0"/>
              <a:t>Predict a score</a:t>
            </a:r>
          </a:p>
          <a:p>
            <a:pPr marL="742950" indent="-742950">
              <a:buFont typeface="+mj-lt"/>
              <a:buAutoNum type="arabicPeriod"/>
            </a:pPr>
            <a:r>
              <a:rPr lang="en-US" dirty="0" smtClean="0"/>
              <a:t>Compute the residuals</a:t>
            </a:r>
          </a:p>
          <a:p>
            <a:pPr lvl="1"/>
            <a:r>
              <a:rPr lang="en-US" dirty="0" smtClean="0"/>
              <a:t>Actual value –  score </a:t>
            </a:r>
            <a:r>
              <a:rPr lang="en-US" sz="2600" dirty="0" smtClean="0"/>
              <a:t>(computed value)</a:t>
            </a:r>
          </a:p>
          <a:p>
            <a:endParaRPr lang="en-US" dirty="0"/>
          </a:p>
          <a:p>
            <a:endParaRPr lang="en-US" dirty="0" smtClean="0"/>
          </a:p>
          <a:p>
            <a:pPr marL="742950" indent="-742950">
              <a:buFont typeface="+mj-lt"/>
              <a:buAutoNum type="arabicPeriod" startAt="3"/>
            </a:pPr>
            <a:r>
              <a:rPr lang="en-US" dirty="0" smtClean="0"/>
              <a:t>Plot the histogram &amp; </a:t>
            </a:r>
            <a:r>
              <a:rPr lang="en-US" dirty="0" err="1" smtClean="0"/>
              <a:t>qq</a:t>
            </a:r>
            <a:r>
              <a:rPr lang="en-US" dirty="0" smtClean="0"/>
              <a:t> Normal of residuals</a:t>
            </a:r>
          </a:p>
          <a:p>
            <a:pPr marL="742950" indent="-742950">
              <a:buFont typeface="+mj-lt"/>
              <a:buAutoNum type="arabicPeriod" startAt="3"/>
            </a:pPr>
            <a:r>
              <a:rPr lang="en-US" dirty="0" smtClean="0"/>
              <a:t>Plot residuals versus fitted values</a:t>
            </a:r>
          </a:p>
          <a:p>
            <a:endParaRPr lang="en-US"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969" y="3501700"/>
            <a:ext cx="10742418" cy="1314473"/>
          </a:xfrm>
          <a:prstGeom prst="rect">
            <a:avLst/>
          </a:prstGeom>
        </p:spPr>
      </p:pic>
    </p:spTree>
    <p:custDataLst>
      <p:tags r:id="rId1"/>
    </p:custDataLst>
    <p:extLst>
      <p:ext uri="{BB962C8B-B14F-4D97-AF65-F5344CB8AC3E}">
        <p14:creationId xmlns:p14="http://schemas.microsoft.com/office/powerpoint/2010/main" val="277922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458" y="1258255"/>
            <a:ext cx="11114787" cy="5599745"/>
          </a:xfrm>
          <a:prstGeom prst="rect">
            <a:avLst/>
          </a:prstGeom>
        </p:spPr>
      </p:pic>
      <p:sp>
        <p:nvSpPr>
          <p:cNvPr id="4" name="Text Placeholder 3"/>
          <p:cNvSpPr>
            <a:spLocks noGrp="1"/>
          </p:cNvSpPr>
          <p:nvPr>
            <p:ph type="body" sz="quarter" idx="10"/>
          </p:nvPr>
        </p:nvSpPr>
        <p:spPr/>
        <p:txBody>
          <a:bodyPr/>
          <a:lstStyle/>
          <a:p>
            <a:r>
              <a:rPr lang="en-US" dirty="0" smtClean="0"/>
              <a:t>Is it normal?</a:t>
            </a:r>
            <a:endParaRPr lang="en-US" dirty="0"/>
          </a:p>
        </p:txBody>
      </p:sp>
    </p:spTree>
    <p:custDataLst>
      <p:tags r:id="rId1"/>
    </p:custDataLst>
    <p:extLst>
      <p:ext uri="{BB962C8B-B14F-4D97-AF65-F5344CB8AC3E}">
        <p14:creationId xmlns:p14="http://schemas.microsoft.com/office/powerpoint/2010/main" val="23878061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ARTICULATE_PROJECT_OPEN" val="0"/>
  <p:tag name="ARTICULATE_SLIDE_COUNT" val="80"/>
  <p:tag name="MMPROD_UIDATA" val="&lt;database version=&quot;11.0&quot;&gt;&lt;object type=&quot;1&quot; unique_id=&quot;10001&quot;&gt;&lt;object type=&quot;2&quot; unique_id=&quot;12614&quot;&gt;&lt;object type=&quot;3&quot; unique_id=&quot;12615&quot;&gt;&lt;property id=&quot;20148&quot; value=&quot;5&quot;/&gt;&lt;property id=&quot;20300&quot; value=&quot;Slide 1&quot;/&gt;&lt;property id=&quot;20307&quot; value=&quot;259&quot;/&gt;&lt;/object&gt;&lt;object type=&quot;3&quot; unique_id=&quot;12616&quot;&gt;&lt;property id=&quot;20148&quot; value=&quot;5&quot;/&gt;&lt;property id=&quot;20300&quot; value=&quot;Slide 2&quot;/&gt;&lt;property id=&quot;20307&quot; value=&quot;260&quot;/&gt;&lt;/object&gt;&lt;object type=&quot;3&quot; unique_id=&quot;12617&quot;&gt;&lt;property id=&quot;20148&quot; value=&quot;5&quot;/&gt;&lt;property id=&quot;20300&quot; value=&quot;Slide 4&quot;/&gt;&lt;property id=&quot;20307&quot; value=&quot;261&quot;/&gt;&lt;/object&gt;&lt;object type=&quot;3&quot; unique_id=&quot;12618&quot;&gt;&lt;property id=&quot;20148&quot; value=&quot;5&quot;/&gt;&lt;property id=&quot;20300&quot; value=&quot;Slide 6&quot;/&gt;&lt;property id=&quot;20307&quot; value=&quot;262&quot;/&gt;&lt;/object&gt;&lt;object type=&quot;3&quot; unique_id=&quot;12619&quot;&gt;&lt;property id=&quot;20148&quot; value=&quot;5&quot;/&gt;&lt;property id=&quot;20300&quot; value=&quot;Slide 9&quot;/&gt;&lt;property id=&quot;20307&quot; value=&quot;263&quot;/&gt;&lt;/object&gt;&lt;object type=&quot;3&quot; unique_id=&quot;12620&quot;&gt;&lt;property id=&quot;20148&quot; value=&quot;5&quot;/&gt;&lt;property id=&quot;20300&quot; value=&quot;Slide 10&quot;/&gt;&lt;property id=&quot;20307&quot; value=&quot;264&quot;/&gt;&lt;/object&gt;&lt;object type=&quot;3&quot; unique_id=&quot;12621&quot;&gt;&lt;property id=&quot;20148&quot; value=&quot;5&quot;/&gt;&lt;property id=&quot;20300&quot; value=&quot;Slide 12&quot;/&gt;&lt;property id=&quot;20307&quot; value=&quot;265&quot;/&gt;&lt;/object&gt;&lt;object type=&quot;3&quot; unique_id=&quot;12622&quot;&gt;&lt;property id=&quot;20148&quot; value=&quot;5&quot;/&gt;&lt;property id=&quot;20300&quot; value=&quot;Slide 13&quot;/&gt;&lt;property id=&quot;20307&quot; value=&quot;266&quot;/&gt;&lt;/object&gt;&lt;object type=&quot;3&quot; unique_id=&quot;12623&quot;&gt;&lt;property id=&quot;20148&quot; value=&quot;5&quot;/&gt;&lt;property id=&quot;20300&quot; value=&quot;Slide 14&quot;/&gt;&lt;property id=&quot;20307&quot; value=&quot;267&quot;/&gt;&lt;/object&gt;&lt;object type=&quot;3&quot; unique_id=&quot;12657&quot;&gt;&lt;property id=&quot;20148&quot; value=&quot;5&quot;/&gt;&lt;property id=&quot;20300&quot; value=&quot;Slide 3 - &amp;quot;Why use Machine Learning?&amp;quot;&quot;/&gt;&lt;property id=&quot;20307&quot; value=&quot;268&quot;/&gt;&lt;/object&gt;&lt;object type=&quot;3&quot; unique_id=&quot;35670&quot;&gt;&lt;property id=&quot;20148&quot; value=&quot;5&quot;/&gt;&lt;property id=&quot;20300&quot; value=&quot;Slide 5 - &amp;quot;Why use Machine Learning?&amp;quot;&quot;/&gt;&lt;property id=&quot;20307&quot; value=&quot;269&quot;/&gt;&lt;/object&gt;&lt;object type=&quot;3&quot; unique_id=&quot;35671&quot;&gt;&lt;property id=&quot;20148&quot; value=&quot;5&quot;/&gt;&lt;property id=&quot;20300&quot; value=&quot;Slide 7&quot;/&gt;&lt;property id=&quot;20307&quot; value=&quot;270&quot;/&gt;&lt;/object&gt;&lt;object type=&quot;3&quot; unique_id=&quot;35714&quot;&gt;&lt;property id=&quot;20148&quot; value=&quot;5&quot;/&gt;&lt;property id=&quot;20300&quot; value=&quot;Slide 8 - &amp;quot;Machine Learning Models&amp;quot;&quot;/&gt;&lt;property id=&quot;20307&quot; value=&quot;271&quot;/&gt;&lt;/object&gt;&lt;object type=&quot;3&quot; unique_id=&quot;35850&quot;&gt;&lt;property id=&quot;20148&quot; value=&quot;5&quot;/&gt;&lt;property id=&quot;20300&quot; value=&quot;Slide 11 - &amp;quot;Pitfalls of Machine Learning&amp;quot;&quot;/&gt;&lt;property id=&quot;20307&quot; value=&quot;272&quot;/&gt;&lt;/object&gt;&lt;object type=&quot;3&quot; unique_id=&quot;35851&quot;&gt;&lt;property id=&quot;20148&quot; value=&quot;5&quot;/&gt;&lt;property id=&quot;20300&quot; value=&quot;Slide 15&quot;/&gt;&lt;property id=&quot;20307&quot; value=&quot;273&quot;/&gt;&lt;/object&gt;&lt;object type=&quot;3&quot; unique_id=&quot;36124&quot;&gt;&lt;property id=&quot;20148&quot; value=&quot;5&quot;/&gt;&lt;property id=&quot;20300&quot; value=&quot;Slide 16&quot;/&gt;&lt;property id=&quot;20307&quot; value=&quot;274&quot;/&gt;&lt;/object&gt;&lt;object type=&quot;3&quot; unique_id=&quot;36125&quot;&gt;&lt;property id=&quot;20148&quot; value=&quot;5&quot;/&gt;&lt;property id=&quot;20300&quot; value=&quot;Slide 17&quot;/&gt;&lt;property id=&quot;20307&quot; value=&quot;276&quot;/&gt;&lt;/object&gt;&lt;object type=&quot;3&quot; unique_id=&quot;36126&quot;&gt;&lt;property id=&quot;20148&quot; value=&quot;5&quot;/&gt;&lt;property id=&quot;20300&quot; value=&quot;Slide 18&quot;/&gt;&lt;property id=&quot;20307&quot; value=&quot;275&quot;/&gt;&lt;/object&gt;&lt;object type=&quot;3&quot; unique_id=&quot;36127&quot;&gt;&lt;property id=&quot;20148&quot; value=&quot;5&quot;/&gt;&lt;property id=&quot;20300&quot; value=&quot;Slide 19&quot;/&gt;&lt;property id=&quot;20307&quot; value=&quot;277&quot;/&gt;&lt;/object&gt;&lt;object type=&quot;3&quot; unique_id=&quot;36128&quot;&gt;&lt;property id=&quot;20148&quot; value=&quot;5&quot;/&gt;&lt;property id=&quot;20300&quot; value=&quot;Slide 20 - &amp;quot;Basics of Linear Regression&amp;quot;&quot;/&gt;&lt;property id=&quot;20307&quot; value=&quot;278&quot;/&gt;&lt;/object&gt;&lt;object type=&quot;3&quot; unique_id=&quot;36129&quot;&gt;&lt;property id=&quot;20148&quot; value=&quot;5&quot;/&gt;&lt;property id=&quot;20300&quot; value=&quot;Slide 21&quot;/&gt;&lt;property id=&quot;20307&quot; value=&quot;279&quot;/&gt;&lt;/object&gt;&lt;object type=&quot;3&quot; unique_id=&quot;36751&quot;&gt;&lt;property id=&quot;20148&quot; value=&quot;5&quot;/&gt;&lt;property id=&quot;20300&quot; value=&quot;Slide 22&quot;/&gt;&lt;property id=&quot;20307&quot; value=&quot;280&quot;/&gt;&lt;/object&gt;&lt;object type=&quot;3&quot; unique_id=&quot;36752&quot;&gt;&lt;property id=&quot;20148&quot; value=&quot;5&quot;/&gt;&lt;property id=&quot;20300&quot; value=&quot;Slide 23&quot;/&gt;&lt;property id=&quot;20307&quot; value=&quot;281&quot;/&gt;&lt;/object&gt;&lt;object type=&quot;3&quot; unique_id=&quot;36753&quot;&gt;&lt;property id=&quot;20148&quot; value=&quot;5&quot;/&gt;&lt;property id=&quot;20300&quot; value=&quot;Slide 24&quot;/&gt;&lt;property id=&quot;20307&quot; value=&quot;282&quot;/&gt;&lt;/object&gt;&lt;object type=&quot;3&quot; unique_id=&quot;36754&quot;&gt;&lt;property id=&quot;20148&quot; value=&quot;5&quot;/&gt;&lt;property id=&quot;20300&quot; value=&quot;Slide 25&quot;/&gt;&lt;property id=&quot;20307&quot; value=&quot;283&quot;/&gt;&lt;/object&gt;&lt;object type=&quot;3&quot; unique_id=&quot;36755&quot;&gt;&lt;property id=&quot;20148&quot; value=&quot;5&quot;/&gt;&lt;property id=&quot;20300&quot; value=&quot;Slide 26&quot;/&gt;&lt;property id=&quot;20307&quot; value=&quot;284&quot;/&gt;&lt;/object&gt;&lt;object type=&quot;3&quot; unique_id=&quot;36756&quot;&gt;&lt;property id=&quot;20148&quot; value=&quot;5&quot;/&gt;&lt;property id=&quot;20300&quot; value=&quot;Slide 27&quot;/&gt;&lt;property id=&quot;20307&quot; value=&quot;285&quot;/&gt;&lt;/object&gt;&lt;object type=&quot;3&quot; unique_id=&quot;36757&quot;&gt;&lt;property id=&quot;20148&quot; value=&quot;5&quot;/&gt;&lt;property id=&quot;20300&quot; value=&quot;Slide 28&quot;/&gt;&lt;property id=&quot;20307&quot; value=&quot;286&quot;/&gt;&lt;/object&gt;&lt;object type=&quot;3&quot; unique_id=&quot;36758&quot;&gt;&lt;property id=&quot;20148&quot; value=&quot;5&quot;/&gt;&lt;property id=&quot;20300&quot; value=&quot;Slide 29&quot;/&gt;&lt;property id=&quot;20307&quot; value=&quot;287&quot;/&gt;&lt;/object&gt;&lt;object type=&quot;3&quot; unique_id=&quot;36759&quot;&gt;&lt;property id=&quot;20148&quot; value=&quot;5&quot;/&gt;&lt;property id=&quot;20300&quot; value=&quot;Slide 30&quot;/&gt;&lt;property id=&quot;20307&quot; value=&quot;288&quot;/&gt;&lt;/object&gt;&lt;object type=&quot;3&quot; unique_id=&quot;36760&quot;&gt;&lt;property id=&quot;20148&quot; value=&quot;5&quot;/&gt;&lt;property id=&quot;20300&quot; value=&quot;Slide 31&quot;/&gt;&lt;property id=&quot;20307&quot; value=&quot;289&quot;/&gt;&lt;/object&gt;&lt;object type=&quot;3&quot; unique_id=&quot;36761&quot;&gt;&lt;property id=&quot;20148&quot; value=&quot;5&quot;/&gt;&lt;property id=&quot;20300&quot; value=&quot;Slide 32&quot;/&gt;&lt;property id=&quot;20307&quot; value=&quot;290&quot;/&gt;&lt;/object&gt;&lt;object type=&quot;3&quot; unique_id=&quot;36762&quot;&gt;&lt;property id=&quot;20148&quot; value=&quot;5&quot;/&gt;&lt;property id=&quot;20300&quot; value=&quot;Slide 33&quot;/&gt;&lt;property id=&quot;20307&quot; value=&quot;291&quot;/&gt;&lt;/object&gt;&lt;object type=&quot;3&quot; unique_id=&quot;36763&quot;&gt;&lt;property id=&quot;20148&quot; value=&quot;5&quot;/&gt;&lt;property id=&quot;20300&quot; value=&quot;Slide 34&quot;/&gt;&lt;property id=&quot;20307&quot; value=&quot;292&quot;/&gt;&lt;/object&gt;&lt;object type=&quot;3&quot; unique_id=&quot;36764&quot;&gt;&lt;property id=&quot;20148&quot; value=&quot;5&quot;/&gt;&lt;property id=&quot;20300&quot; value=&quot;Slide 35 - &amp;quot;Multivariate Regression Models&amp;quot;&quot;/&gt;&lt;property id=&quot;20307&quot; value=&quot;293&quot;/&gt;&lt;/object&gt;&lt;object type=&quot;3&quot; unique_id=&quot;36765&quot;&gt;&lt;property id=&quot;20148&quot; value=&quot;5&quot;/&gt;&lt;property id=&quot;20300&quot; value=&quot;Slide 36&quot;/&gt;&lt;property id=&quot;20307&quot; value=&quot;299&quot;/&gt;&lt;/object&gt;&lt;object type=&quot;3&quot; unique_id=&quot;36766&quot;&gt;&lt;property id=&quot;20148&quot; value=&quot;5&quot;/&gt;&lt;property id=&quot;20300&quot; value=&quot;Slide 37&quot;/&gt;&lt;property id=&quot;20307&quot; value=&quot;294&quot;/&gt;&lt;/object&gt;&lt;object type=&quot;3&quot; unique_id=&quot;36767&quot;&gt;&lt;property id=&quot;20148&quot; value=&quot;5&quot;/&gt;&lt;property id=&quot;20300&quot; value=&quot;Slide 38&quot;/&gt;&lt;property id=&quot;20307&quot; value=&quot;296&quot;/&gt;&lt;/object&gt;&lt;object type=&quot;3&quot; unique_id=&quot;36768&quot;&gt;&lt;property id=&quot;20148&quot; value=&quot;5&quot;/&gt;&lt;property id=&quot;20300&quot; value=&quot;Slide 39&quot;/&gt;&lt;property id=&quot;20307&quot; value=&quot;295&quot;/&gt;&lt;/object&gt;&lt;object type=&quot;3&quot; unique_id=&quot;36769&quot;&gt;&lt;property id=&quot;20148&quot; value=&quot;5&quot;/&gt;&lt;property id=&quot;20300&quot; value=&quot;Slide 40&quot;/&gt;&lt;property id=&quot;20307&quot; value=&quot;297&quot;/&gt;&lt;/object&gt;&lt;object type=&quot;3&quot; unique_id=&quot;36770&quot;&gt;&lt;property id=&quot;20148&quot; value=&quot;5&quot;/&gt;&lt;property id=&quot;20300&quot; value=&quot;Slide 41&quot;/&gt;&lt;property id=&quot;20307&quot; value=&quot;298&quot;/&gt;&lt;/object&gt;&lt;object type=&quot;3&quot; unique_id=&quot;36771&quot;&gt;&lt;property id=&quot;20148&quot; value=&quot;5&quot;/&gt;&lt;property id=&quot;20300&quot; value=&quot;Slide 42&quot;/&gt;&lt;property id=&quot;20307&quot; value=&quot;300&quot;/&gt;&lt;/object&gt;&lt;object type=&quot;3&quot; unique_id=&quot;36772&quot;&gt;&lt;property id=&quot;20148&quot; value=&quot;5&quot;/&gt;&lt;property id=&quot;20300&quot; value=&quot;Slide 43&quot;/&gt;&lt;property id=&quot;20307&quot; value=&quot;302&quot;/&gt;&lt;/object&gt;&lt;object type=&quot;3&quot; unique_id=&quot;36773&quot;&gt;&lt;property id=&quot;20148&quot; value=&quot;5&quot;/&gt;&lt;property id=&quot;20300&quot; value=&quot;Slide 44&quot;/&gt;&lt;property id=&quot;20307&quot; value=&quot;303&quot;/&gt;&lt;/object&gt;&lt;object type=&quot;3&quot; unique_id=&quot;36774&quot;&gt;&lt;property id=&quot;20148&quot; value=&quot;5&quot;/&gt;&lt;property id=&quot;20300&quot; value=&quot;Slide 45&quot;/&gt;&lt;property id=&quot;20307&quot; value=&quot;301&quot;/&gt;&lt;/object&gt;&lt;/object&gt;&lt;object type=&quot;8&quot; unique_id=&quot;12634&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A Classroom">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UW Brand">
      <a:majorFont>
        <a:latin typeface="Encode Sans Normal"/>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 Classroom" id="{F391759F-95FB-4323-8B23-253525DFC9FD}" vid="{7FA0EC90-395B-4268-9489-D676E957558D}"/>
    </a:ext>
  </a:extLst>
</a:theme>
</file>

<file path=ppt/theme/theme2.xml><?xml version="1.0" encoding="utf-8"?>
<a:theme xmlns:a="http://schemas.openxmlformats.org/drawingml/2006/main" name="PCE-Grey">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W Gold">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UW Purpl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5925</TotalTime>
  <Words>586</Words>
  <Application>Microsoft Office PowerPoint</Application>
  <PresentationFormat>Widescreen</PresentationFormat>
  <Paragraphs>103</Paragraphs>
  <Slides>11</Slides>
  <Notes>11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11</vt:i4>
      </vt:variant>
    </vt:vector>
  </HeadingPairs>
  <TitlesOfParts>
    <vt:vector size="22" baseType="lpstr">
      <vt:lpstr>Arial</vt:lpstr>
      <vt:lpstr>Calibri</vt:lpstr>
      <vt:lpstr>Encode Sans Normal Black</vt:lpstr>
      <vt:lpstr>Lucida Grande</vt:lpstr>
      <vt:lpstr>Open Sans</vt:lpstr>
      <vt:lpstr>Open Sans Light</vt:lpstr>
      <vt:lpstr>Uni Sans Regular</vt:lpstr>
      <vt:lpstr>CA Classroom</vt:lpstr>
      <vt:lpstr>PCE-Grey</vt:lpstr>
      <vt:lpstr>UW Gold</vt:lpstr>
      <vt:lpstr>UW Purple</vt:lpstr>
      <vt:lpstr>Multivariate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Career Accelerator</dc:creator>
  <cp:lastModifiedBy>Ash McGregor</cp:lastModifiedBy>
  <cp:revision>81</cp:revision>
  <dcterms:created xsi:type="dcterms:W3CDTF">2014-10-14T00:51:43Z</dcterms:created>
  <dcterms:modified xsi:type="dcterms:W3CDTF">2020-01-21T19:43:05Z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E88BAB39-DB1B-472A-9C6D-A38E74DE0BDC</vt:lpwstr>
  </property>
  <property fmtid="{D5CDD505-2E9C-101B-9397-08002B2CF9AE}" pid="3" name="ArticulatePath">
    <vt:lpwstr>Lesson8-IntroductionToML-</vt:lpwstr>
  </property>
</Properties>
</file>