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8bc5e03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8bc5e03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bc5e03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bc5e03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8bc5e03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8bc5e03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bc5e03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8bc5e03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8bc5e03c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8bc5e03c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bc5e03c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8bc5e03c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TIC TECH TOE 20</a:t>
            </a:r>
            <a:endParaRPr/>
          </a:p>
          <a:p>
            <a:pPr indent="0" lvl="0" marL="0" rtl="0" algn="l">
              <a:spcBef>
                <a:spcPts val="0"/>
              </a:spcBef>
              <a:spcAft>
                <a:spcPts val="0"/>
              </a:spcAft>
              <a:buNone/>
            </a:pPr>
            <a:r>
              <a:t/>
            </a:r>
            <a:endParaRPr/>
          </a:p>
          <a:p>
            <a:pPr indent="457200" lvl="0" marL="2286000" rtl="0" algn="l">
              <a:spcBef>
                <a:spcPts val="0"/>
              </a:spcBef>
              <a:spcAft>
                <a:spcPts val="0"/>
              </a:spcAft>
              <a:buNone/>
            </a:pPr>
            <a:r>
              <a:rPr lang="en-GB"/>
              <a:t>TEAM-20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 6</a:t>
            </a:r>
            <a:endParaRPr/>
          </a:p>
        </p:txBody>
      </p:sp>
      <p:sp>
        <p:nvSpPr>
          <p:cNvPr id="92" name="Google Shape;92;p14"/>
          <p:cNvSpPr txBox="1"/>
          <p:nvPr>
            <p:ph idx="1" type="body"/>
          </p:nvPr>
        </p:nvSpPr>
        <p:spPr>
          <a:xfrm>
            <a:off x="727650" y="2066500"/>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solidFill>
                  <a:srgbClr val="000000"/>
                </a:solidFill>
                <a:latin typeface="Times New Roman"/>
                <a:ea typeface="Times New Roman"/>
                <a:cs typeface="Times New Roman"/>
                <a:sym typeface="Times New Roman"/>
              </a:rPr>
              <a:t>Parents in India still have to give children cash allowances as the transactions in schools remain cash-based. How can we enable a cashless school system which better allows parents to monitor expenditures and even dietary habits?</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Description</a:t>
            </a:r>
            <a:endParaRPr/>
          </a:p>
        </p:txBody>
      </p:sp>
      <p:sp>
        <p:nvSpPr>
          <p:cNvPr id="98" name="Google Shape;98;p15"/>
          <p:cNvSpPr txBox="1"/>
          <p:nvPr>
            <p:ph idx="1" type="body"/>
          </p:nvPr>
        </p:nvSpPr>
        <p:spPr>
          <a:xfrm>
            <a:off x="729450" y="2078875"/>
            <a:ext cx="7272600" cy="3064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Cashless school application  </a:t>
            </a:r>
            <a:r>
              <a:rPr b="1" lang="en-GB" sz="1500">
                <a:solidFill>
                  <a:srgbClr val="000000"/>
                </a:solidFill>
                <a:highlight>
                  <a:srgbClr val="FFFFFF"/>
                </a:highlight>
                <a:latin typeface="Times New Roman"/>
                <a:ea typeface="Times New Roman"/>
                <a:cs typeface="Times New Roman"/>
                <a:sym typeface="Times New Roman"/>
              </a:rPr>
              <a:t>allow schools to significantly lower the time, effort and expense required when physically collecting and chasing cash payments from students and parents. </a:t>
            </a:r>
            <a:endParaRPr b="1" sz="1500">
              <a:solidFill>
                <a:srgbClr val="000000"/>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Nowadays  parents are concerned  about the spending and dietary habits of their children in school . Also they want to keep track of their children's expenditures.</a:t>
            </a:r>
            <a:endParaRPr b="1" sz="1500">
              <a:solidFill>
                <a:srgbClr val="000000"/>
              </a:solidFill>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An online cashless school system  provides an interface through which students can make online payments for their needs and  parents will  be able to see the monthly transactions made by their children and monitor expenditures and even dietary habits , they can also set the limit for expenditure for  their children .</a:t>
            </a:r>
            <a:endParaRPr b="1" sz="1500">
              <a:solidFill>
                <a:srgbClr val="000000"/>
              </a:solidFill>
              <a:latin typeface="Times New Roman"/>
              <a:ea typeface="Times New Roman"/>
              <a:cs typeface="Times New Roman"/>
              <a:sym typeface="Times New Roman"/>
            </a:endParaRPr>
          </a:p>
          <a:p>
            <a:pPr indent="0" lvl="0" marL="0" rtl="0" algn="l">
              <a:lnSpc>
                <a:spcPct val="13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Modules and Features</a:t>
            </a:r>
            <a:endParaRPr/>
          </a:p>
        </p:txBody>
      </p:sp>
      <p:sp>
        <p:nvSpPr>
          <p:cNvPr id="104" name="Google Shape;104;p16"/>
          <p:cNvSpPr txBox="1"/>
          <p:nvPr>
            <p:ph idx="1" type="body"/>
          </p:nvPr>
        </p:nvSpPr>
        <p:spPr>
          <a:xfrm>
            <a:off x="729450" y="2078875"/>
            <a:ext cx="7941900" cy="3064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1600">
                <a:solidFill>
                  <a:srgbClr val="000000"/>
                </a:solidFill>
                <a:latin typeface="Times New Roman"/>
                <a:ea typeface="Times New Roman"/>
                <a:cs typeface="Times New Roman"/>
                <a:sym typeface="Times New Roman"/>
              </a:rPr>
              <a:t>Parents </a:t>
            </a:r>
            <a:r>
              <a:rPr b="1" lang="en-GB" sz="1400">
                <a:solidFill>
                  <a:srgbClr val="000000"/>
                </a:solidFill>
                <a:latin typeface="Times New Roman"/>
                <a:ea typeface="Times New Roman"/>
                <a:cs typeface="Times New Roman"/>
                <a:sym typeface="Times New Roman"/>
              </a:rPr>
              <a:t>:</a:t>
            </a:r>
            <a:endParaRPr b="1" sz="1400">
              <a:solidFill>
                <a:srgbClr val="000000"/>
              </a:solidFill>
              <a:latin typeface="Times New Roman"/>
              <a:ea typeface="Times New Roman"/>
              <a:cs typeface="Times New Roman"/>
              <a:sym typeface="Times New Roman"/>
            </a:endParaRPr>
          </a:p>
          <a:p>
            <a:pPr indent="-323850" lvl="0" marL="457200" rtl="0" algn="l">
              <a:lnSpc>
                <a:spcPct val="130000"/>
              </a:lnSpc>
              <a:spcBef>
                <a:spcPts val="80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Parents can see the expenditure details of their children.</a:t>
            </a:r>
            <a:endParaRPr b="1" sz="1500">
              <a:solidFill>
                <a:srgbClr val="000000"/>
              </a:solidFill>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Parents can set the expenditure limit for particular sections for each child.</a:t>
            </a:r>
            <a:endParaRPr b="1" sz="1500">
              <a:solidFill>
                <a:srgbClr val="000000"/>
              </a:solidFill>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Parents can also add the money into their wallets at the starting of the month.</a:t>
            </a:r>
            <a:endParaRPr b="1" sz="1500">
              <a:solidFill>
                <a:srgbClr val="000000"/>
              </a:solidFill>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Parents can track their  children’s dietary habits.</a:t>
            </a:r>
            <a:endParaRPr b="1" sz="1500">
              <a:solidFill>
                <a:srgbClr val="000000"/>
              </a:solidFill>
              <a:latin typeface="Times New Roman"/>
              <a:ea typeface="Times New Roman"/>
              <a:cs typeface="Times New Roman"/>
              <a:sym typeface="Times New Roman"/>
            </a:endParaRPr>
          </a:p>
          <a:p>
            <a:pPr indent="0" lvl="0" marL="0" rtl="0" algn="l">
              <a:lnSpc>
                <a:spcPct val="130000"/>
              </a:lnSpc>
              <a:spcBef>
                <a:spcPts val="800"/>
              </a:spcBef>
              <a:spcAft>
                <a:spcPts val="0"/>
              </a:spcAft>
              <a:buNone/>
            </a:pPr>
            <a:r>
              <a:rPr b="1" lang="en-GB" sz="1600">
                <a:solidFill>
                  <a:srgbClr val="000000"/>
                </a:solidFill>
                <a:latin typeface="Times New Roman"/>
                <a:ea typeface="Times New Roman"/>
                <a:cs typeface="Times New Roman"/>
                <a:sym typeface="Times New Roman"/>
              </a:rPr>
              <a:t>Child :</a:t>
            </a:r>
            <a:endParaRPr b="1" sz="1600">
              <a:solidFill>
                <a:srgbClr val="000000"/>
              </a:solidFill>
              <a:latin typeface="Times New Roman"/>
              <a:ea typeface="Times New Roman"/>
              <a:cs typeface="Times New Roman"/>
              <a:sym typeface="Times New Roman"/>
            </a:endParaRPr>
          </a:p>
          <a:p>
            <a:pPr indent="-323850" lvl="0" marL="457200" rtl="0" algn="l">
              <a:lnSpc>
                <a:spcPct val="130000"/>
              </a:lnSpc>
              <a:spcBef>
                <a:spcPts val="80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Child can pay without cash and can also track his expenditures.</a:t>
            </a:r>
            <a:endParaRPr b="1" sz="15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Problems it Solves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lnSpc>
                <a:spcPct val="130000"/>
              </a:lnSpc>
              <a:spcBef>
                <a:spcPts val="0"/>
              </a:spcBef>
              <a:spcAft>
                <a:spcPts val="0"/>
              </a:spcAft>
              <a:buClr>
                <a:srgbClr val="273339"/>
              </a:buClr>
              <a:buSzPts val="1500"/>
              <a:buFont typeface="Arial"/>
              <a:buChar char="●"/>
            </a:pPr>
            <a:r>
              <a:rPr b="1" lang="en-GB" sz="1500">
                <a:solidFill>
                  <a:srgbClr val="273339"/>
                </a:solidFill>
                <a:highlight>
                  <a:srgbClr val="FFFFFF"/>
                </a:highlight>
                <a:latin typeface="Arial"/>
                <a:ea typeface="Arial"/>
                <a:cs typeface="Arial"/>
                <a:sym typeface="Arial"/>
              </a:rPr>
              <a:t>Our Application cashless school system proposes an idea to make the transaction cashless between the student and school . so that the parents need not to worry about their child missing money or losing the money while travelling to school.</a:t>
            </a:r>
            <a:endParaRPr b="1" sz="1500">
              <a:solidFill>
                <a:srgbClr val="273339"/>
              </a:solidFill>
              <a:highlight>
                <a:srgbClr val="FFFFFF"/>
              </a:highlight>
              <a:latin typeface="Arial"/>
              <a:ea typeface="Arial"/>
              <a:cs typeface="Arial"/>
              <a:sym typeface="Arial"/>
            </a:endParaRPr>
          </a:p>
          <a:p>
            <a:pPr indent="-323850" lvl="0" marL="457200" rtl="0" algn="l">
              <a:lnSpc>
                <a:spcPct val="130000"/>
              </a:lnSpc>
              <a:spcBef>
                <a:spcPts val="0"/>
              </a:spcBef>
              <a:spcAft>
                <a:spcPts val="0"/>
              </a:spcAft>
              <a:buClr>
                <a:srgbClr val="273339"/>
              </a:buClr>
              <a:buSzPts val="1500"/>
              <a:buFont typeface="Arial"/>
              <a:buChar char="●"/>
            </a:pPr>
            <a:r>
              <a:rPr b="1" lang="en-GB" sz="1500">
                <a:solidFill>
                  <a:srgbClr val="273339"/>
                </a:solidFill>
                <a:highlight>
                  <a:srgbClr val="FFFFFF"/>
                </a:highlight>
                <a:latin typeface="Arial"/>
                <a:ea typeface="Arial"/>
                <a:cs typeface="Arial"/>
                <a:sym typeface="Arial"/>
              </a:rPr>
              <a:t>Parent can also monitor the expenses made by their child in the school</a:t>
            </a:r>
            <a:endParaRPr b="1" sz="1500">
              <a:solidFill>
                <a:srgbClr val="273339"/>
              </a:solidFill>
              <a:highlight>
                <a:srgbClr val="FFFFFF"/>
              </a:highlight>
              <a:latin typeface="Arial"/>
              <a:ea typeface="Arial"/>
              <a:cs typeface="Arial"/>
              <a:sym typeface="Arial"/>
            </a:endParaRPr>
          </a:p>
          <a:p>
            <a:pPr indent="-323850" lvl="0" marL="457200" rtl="0" algn="l">
              <a:lnSpc>
                <a:spcPct val="130000"/>
              </a:lnSpc>
              <a:spcBef>
                <a:spcPts val="0"/>
              </a:spcBef>
              <a:spcAft>
                <a:spcPts val="0"/>
              </a:spcAft>
              <a:buClr>
                <a:srgbClr val="273339"/>
              </a:buClr>
              <a:buSzPts val="1500"/>
              <a:buFont typeface="Arial"/>
              <a:buChar char="●"/>
            </a:pPr>
            <a:r>
              <a:rPr b="1" lang="en-GB" sz="1500">
                <a:solidFill>
                  <a:srgbClr val="273339"/>
                </a:solidFill>
                <a:highlight>
                  <a:srgbClr val="FFFFFF"/>
                </a:highlight>
                <a:latin typeface="Arial"/>
                <a:ea typeface="Arial"/>
                <a:cs typeface="Arial"/>
                <a:sym typeface="Arial"/>
              </a:rPr>
              <a:t>Parent can set the limit on the usage of money on their child so that they can teach them how to use money efficiently and can them financial literature</a:t>
            </a:r>
            <a:endParaRPr b="1" sz="1500">
              <a:solidFill>
                <a:srgbClr val="273339"/>
              </a:solidFill>
              <a:highlight>
                <a:srgbClr val="FFFFFF"/>
              </a:highlight>
              <a:latin typeface="Arial"/>
              <a:ea typeface="Arial"/>
              <a:cs typeface="Arial"/>
              <a:sym typeface="Arial"/>
            </a:endParaRPr>
          </a:p>
          <a:p>
            <a:pPr indent="-323850" lvl="0" marL="457200" rtl="0" algn="l">
              <a:lnSpc>
                <a:spcPct val="130000"/>
              </a:lnSpc>
              <a:spcBef>
                <a:spcPts val="0"/>
              </a:spcBef>
              <a:spcAft>
                <a:spcPts val="0"/>
              </a:spcAft>
              <a:buClr>
                <a:srgbClr val="273339"/>
              </a:buClr>
              <a:buSzPts val="1500"/>
              <a:buFont typeface="Arial"/>
              <a:buChar char="●"/>
            </a:pPr>
            <a:r>
              <a:rPr b="1" lang="en-GB" sz="1500">
                <a:solidFill>
                  <a:srgbClr val="273339"/>
                </a:solidFill>
                <a:highlight>
                  <a:srgbClr val="FFFFFF"/>
                </a:highlight>
                <a:latin typeface="Arial"/>
                <a:ea typeface="Arial"/>
                <a:cs typeface="Arial"/>
                <a:sym typeface="Arial"/>
              </a:rPr>
              <a:t>Parent can also monitor their dietary habit</a:t>
            </a:r>
            <a:endParaRPr b="1" sz="15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Scope</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GB" sz="1700"/>
              <a:t>Implement a Cart System</a:t>
            </a:r>
            <a:endParaRPr b="1" sz="1700"/>
          </a:p>
          <a:p>
            <a:pPr indent="-336550" lvl="0" marL="457200" rtl="0" algn="l">
              <a:spcBef>
                <a:spcPts val="0"/>
              </a:spcBef>
              <a:spcAft>
                <a:spcPts val="0"/>
              </a:spcAft>
              <a:buSzPts val="1700"/>
              <a:buChar char="●"/>
            </a:pPr>
            <a:r>
              <a:rPr b="1" lang="en-GB" sz="1700"/>
              <a:t>Integrate Payment Module(Paytm, etc)</a:t>
            </a:r>
            <a:endParaRPr b="1" sz="1700"/>
          </a:p>
          <a:p>
            <a:pPr indent="-336550" lvl="0" marL="457200" rtl="0" algn="l">
              <a:spcBef>
                <a:spcPts val="0"/>
              </a:spcBef>
              <a:spcAft>
                <a:spcPts val="0"/>
              </a:spcAft>
              <a:buSzPts val="1700"/>
              <a:buChar char="●"/>
            </a:pPr>
            <a:r>
              <a:rPr b="1" lang="en-GB" sz="1700"/>
              <a:t>Admin Module(Add/ Remove Items)</a:t>
            </a:r>
            <a:endParaRPr b="1" sz="17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31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lang="en-GB" sz="4000"/>
              <a:t>Thank You</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