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munul Islam" initials="SI" lastIdx="1" clrIdx="0">
    <p:extLst>
      <p:ext uri="{19B8F6BF-5375-455C-9EA6-DF929625EA0E}">
        <p15:presenceInfo xmlns:p15="http://schemas.microsoft.com/office/powerpoint/2012/main" userId="a7772bed141db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3B04-52B9-43EC-8D82-D0902ED1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8CE96-A7A9-464C-9958-C547B8FD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08F0-CE40-441D-8912-840F98F8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89A7-B562-42E1-9AEF-D3C73EC1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F077-BE99-4894-9C4D-37BCF6AA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1222-2937-494F-AFA2-9465B03E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86891-E402-4D4B-807D-62D8484D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0374-4D1A-4A4F-AB59-B3C9DB96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34C9-D9FF-4344-B7A8-594DA5B5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0AF6-9C5D-4253-A9BF-7386390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839BD-9D59-4FCC-8D02-F0BE0A00A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BB94-44AB-4D92-B5A0-A0BB89A8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DFCE-507F-47B2-8322-6D729A43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459A-5D6A-4AF2-8AAD-D03A2EC8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8FDD-5691-4B36-A563-474D2158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591-5163-472B-9CD4-E1BA73F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271A-6582-4E47-8CF4-DA735C2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A9BB-AAE7-4485-993C-8408DC4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F967-0BF4-460A-8A9D-833A46A7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8BB4-72C1-40B5-933C-E7EDCEEB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C64A-8F57-4B11-BFDC-1A10F48F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00D2-2AA7-4B31-85A0-381A50F4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EF2A-CECB-4DC7-98C9-5943EDBF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A316-727B-4B60-9BC8-861A64F9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2386-AA48-4335-ABB0-7B6B52D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1A40-CEE5-4C75-A28B-FD998AC9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9F85-1862-49BD-81B7-498327BFA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CE78-0EF4-4478-AAB6-0F271D2A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2614-10F1-4960-83B3-EAD6C270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B77E-A496-48F4-8476-40B25AD9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9B227-F438-47F3-8BCD-0E52AFE5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AB32-63A4-435D-BC20-87C727ED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4098-7AE7-4E37-A9BC-BF78DF70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DD0E-4593-4E5B-9EE6-170BB81A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F702C-9FD9-497F-A353-FBB6FBC85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FA5D0-29FB-408D-AA77-C9C5E9D4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E4F4A-3001-4E14-91FB-A7372A5A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92FB5-9C30-471F-A2FF-28D46510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EE3FF-0AD9-4251-8EE3-F0CD59D5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438D-52A4-4C84-8ADD-7D6BDF6A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6EBDF-EDBF-4A14-ACF5-8B138B0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AE143-792B-442F-A207-5C6520FF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87CA1-A019-42AC-BEDD-95CF1C4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6862B-C36A-449B-86F4-D6717A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090B1-76AB-4925-AC36-C96ACBAC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1FB9-A259-4DA0-8A86-DA0AB873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04B4-7D27-4E9B-B9A8-F12E4EF3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B50C-A646-4E1F-B61E-DB3C6E9B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A906-114E-447D-ABAB-A651C0704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6B38F-FCE5-4234-BA72-4571FD06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A9A0-C2FB-4793-A41C-A3E2CA31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6674-5C9D-4D6B-B29B-746B43EF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B89-BF98-4D1B-A332-D4B04834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4FAA4-7D7C-4DEE-AB7D-CDD499E0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845E6-E07E-4A7D-9685-E0E6DEBE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FB52-AF67-4C2E-B2A3-164A89CF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8EDEB-B564-4DD9-B6F1-9AD40E89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4F50-0009-4959-BAAE-FD77BA62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27406-EA0E-423A-AC91-0643D104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E57B2-CFA8-4BDF-94BE-BB628D7A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D687-7D9F-4114-B008-C6C8CDC1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24A1-B083-47FC-8042-7A1614A7E5A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0F1B-59C3-493E-9F2E-5A2167BC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C17E-587A-4E88-B609-8E827D61B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0CE5-2964-44DD-9D76-C24A1D5DD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B54DB31-DB18-4958-AC47-07AA63E6A907}"/>
              </a:ext>
            </a:extLst>
          </p:cNvPr>
          <p:cNvGrpSpPr/>
          <p:nvPr/>
        </p:nvGrpSpPr>
        <p:grpSpPr>
          <a:xfrm>
            <a:off x="1739153" y="1511442"/>
            <a:ext cx="8201767" cy="2814918"/>
            <a:chOff x="1739153" y="1511442"/>
            <a:chExt cx="8201767" cy="28149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A42A23-C564-40B2-9C03-0C4842EDAF2F}"/>
                </a:ext>
              </a:extLst>
            </p:cNvPr>
            <p:cNvSpPr txBox="1"/>
            <p:nvPr/>
          </p:nvSpPr>
          <p:spPr>
            <a:xfrm>
              <a:off x="1739153" y="2832847"/>
              <a:ext cx="19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Compilation Phase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A6337E-E062-4E38-BFEA-21585E1A9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2183" y="1757082"/>
              <a:ext cx="1330123" cy="107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8054AD-914F-484F-AA0D-35844CB8773E}"/>
                </a:ext>
              </a:extLst>
            </p:cNvPr>
            <p:cNvCxnSpPr>
              <a:cxnSpLocks/>
            </p:cNvCxnSpPr>
            <p:nvPr/>
          </p:nvCxnSpPr>
          <p:spPr>
            <a:xfrm>
              <a:off x="3824583" y="2985247"/>
              <a:ext cx="117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121BB1-E825-43E9-A92B-54165DDEB586}"/>
                </a:ext>
              </a:extLst>
            </p:cNvPr>
            <p:cNvCxnSpPr>
              <a:cxnSpLocks/>
            </p:cNvCxnSpPr>
            <p:nvPr/>
          </p:nvCxnSpPr>
          <p:spPr>
            <a:xfrm>
              <a:off x="3824583" y="3202179"/>
              <a:ext cx="1177723" cy="939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AACC46-583B-4AE8-9810-5115F780C0DC}"/>
                </a:ext>
              </a:extLst>
            </p:cNvPr>
            <p:cNvSpPr txBox="1"/>
            <p:nvPr/>
          </p:nvSpPr>
          <p:spPr>
            <a:xfrm>
              <a:off x="5097799" y="1511442"/>
              <a:ext cx="484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Tokenizing/</a:t>
              </a:r>
              <a:r>
                <a:rPr lang="en-US" dirty="0" err="1">
                  <a:solidFill>
                    <a:schemeClr val="accent2"/>
                  </a:solidFill>
                </a:rPr>
                <a:t>Lexing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/>
                <a:t>(breaks code into small chunks)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72CC95-50A1-4DFC-A171-CACAE826B1EA}"/>
                </a:ext>
              </a:extLst>
            </p:cNvPr>
            <p:cNvSpPr txBox="1"/>
            <p:nvPr/>
          </p:nvSpPr>
          <p:spPr>
            <a:xfrm>
              <a:off x="5154706" y="2716306"/>
              <a:ext cx="3775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Parsing </a:t>
              </a:r>
              <a:r>
                <a:rPr lang="en-US" dirty="0"/>
                <a:t>(understands the tokens </a:t>
              </a:r>
            </a:p>
            <a:p>
              <a:r>
                <a:rPr lang="en-US" dirty="0"/>
                <a:t>and creates abstract syntax tree (AST))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03B0E-2E97-4D92-A7B2-4C93B1D7107C}"/>
                </a:ext>
              </a:extLst>
            </p:cNvPr>
            <p:cNvSpPr txBox="1"/>
            <p:nvPr/>
          </p:nvSpPr>
          <p:spPr>
            <a:xfrm>
              <a:off x="5154706" y="3957028"/>
              <a:ext cx="17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Code 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9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B4836-CFCD-4C40-A3B4-2C258CF04D8C}"/>
              </a:ext>
            </a:extLst>
          </p:cNvPr>
          <p:cNvGrpSpPr/>
          <p:nvPr/>
        </p:nvGrpSpPr>
        <p:grpSpPr>
          <a:xfrm>
            <a:off x="0" y="0"/>
            <a:ext cx="12192000" cy="4693123"/>
            <a:chOff x="0" y="0"/>
            <a:chExt cx="12192000" cy="46931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28226-7015-42CC-812E-727A3D86F660}"/>
                </a:ext>
              </a:extLst>
            </p:cNvPr>
            <p:cNvSpPr/>
            <p:nvPr/>
          </p:nvSpPr>
          <p:spPr>
            <a:xfrm>
              <a:off x="0" y="0"/>
              <a:ext cx="12192000" cy="469312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61DC1D-2548-44E1-A630-9A93B1C7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242" y="1798797"/>
              <a:ext cx="2667372" cy="10955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4CC8AD-D103-46CA-A6F9-78CC68501EE3}"/>
                </a:ext>
              </a:extLst>
            </p:cNvPr>
            <p:cNvSpPr/>
            <p:nvPr/>
          </p:nvSpPr>
          <p:spPr>
            <a:xfrm>
              <a:off x="5973856" y="1466645"/>
              <a:ext cx="5844988" cy="19623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Global scope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err="1"/>
                <a:t>firstName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9221CC-EEF2-4A92-B685-1BC438695807}"/>
                </a:ext>
              </a:extLst>
            </p:cNvPr>
            <p:cNvSpPr txBox="1"/>
            <p:nvPr/>
          </p:nvSpPr>
          <p:spPr>
            <a:xfrm>
              <a:off x="4504696" y="355112"/>
              <a:ext cx="3364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Compilation Phase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0B6AB-6870-4C69-B342-D4A56A3FE6C8}"/>
                </a:ext>
              </a:extLst>
            </p:cNvPr>
            <p:cNvSpPr txBox="1"/>
            <p:nvPr/>
          </p:nvSpPr>
          <p:spPr>
            <a:xfrm>
              <a:off x="1761899" y="3079377"/>
              <a:ext cx="2761857" cy="40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1. Early error checking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5DAEA1-D1BA-4926-AAEA-5C406FE8115C}"/>
                </a:ext>
              </a:extLst>
            </p:cNvPr>
            <p:cNvSpPr txBox="1"/>
            <p:nvPr/>
          </p:nvSpPr>
          <p:spPr>
            <a:xfrm>
              <a:off x="6323803" y="3660951"/>
              <a:ext cx="5495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2. Determining appropriate scope for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8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E46453-8B1F-4711-BB9E-F1B377360C13}"/>
              </a:ext>
            </a:extLst>
          </p:cNvPr>
          <p:cNvGrpSpPr/>
          <p:nvPr/>
        </p:nvGrpSpPr>
        <p:grpSpPr>
          <a:xfrm>
            <a:off x="-212436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2C4A55-3C3C-4400-81DC-BE80B6836EA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66F31A-4BF9-40FB-97E8-277009212332}"/>
                </a:ext>
              </a:extLst>
            </p:cNvPr>
            <p:cNvSpPr/>
            <p:nvPr/>
          </p:nvSpPr>
          <p:spPr>
            <a:xfrm>
              <a:off x="484095" y="2898445"/>
              <a:ext cx="7004381" cy="39595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3304BB-606A-4944-9498-7A7A4B654757}"/>
                </a:ext>
              </a:extLst>
            </p:cNvPr>
            <p:cNvSpPr txBox="1"/>
            <p:nvPr/>
          </p:nvSpPr>
          <p:spPr>
            <a:xfrm>
              <a:off x="3989998" y="319696"/>
              <a:ext cx="4463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Global Execution Context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A96D94-72BB-40D1-9B64-2C49D8EC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9" y="172749"/>
              <a:ext cx="2610214" cy="1267002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1D6369-0B76-4FF6-8899-D3CF05E49CD4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3986286" y="2898445"/>
              <a:ext cx="0" cy="395955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CF666E-2BDE-4C3F-9097-8AF432ADCBEA}"/>
                </a:ext>
              </a:extLst>
            </p:cNvPr>
            <p:cNvSpPr/>
            <p:nvPr/>
          </p:nvSpPr>
          <p:spPr>
            <a:xfrm>
              <a:off x="3065929" y="172749"/>
              <a:ext cx="672353" cy="771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AEEDFF-EFBA-41C2-A966-C33FE1C42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91318" y="1183341"/>
              <a:ext cx="48067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1175B9-6B0A-4C77-8D55-3E24345A4846}"/>
                </a:ext>
              </a:extLst>
            </p:cNvPr>
            <p:cNvSpPr txBox="1"/>
            <p:nvPr/>
          </p:nvSpPr>
          <p:spPr>
            <a:xfrm>
              <a:off x="5068583" y="935658"/>
              <a:ext cx="2419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Creation Phase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21E32F-CB0B-4312-807A-1EBE928F26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2354" y="1631575"/>
              <a:ext cx="48067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0E04B5-07A4-417A-AF02-49E11A2752D1}"/>
                </a:ext>
              </a:extLst>
            </p:cNvPr>
            <p:cNvSpPr txBox="1"/>
            <p:nvPr/>
          </p:nvSpPr>
          <p:spPr>
            <a:xfrm>
              <a:off x="5059619" y="1383892"/>
              <a:ext cx="3442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Code Execution Phase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95AEE5-D5AC-4E92-96B3-49BC8713ECE7}"/>
                </a:ext>
              </a:extLst>
            </p:cNvPr>
            <p:cNvSpPr txBox="1"/>
            <p:nvPr/>
          </p:nvSpPr>
          <p:spPr>
            <a:xfrm>
              <a:off x="5018593" y="1944339"/>
              <a:ext cx="29979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Global Memory or 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Creation Phase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14A66-0AC0-4D1C-8B7F-A138E791733B}"/>
                </a:ext>
              </a:extLst>
            </p:cNvPr>
            <p:cNvSpPr/>
            <p:nvPr/>
          </p:nvSpPr>
          <p:spPr>
            <a:xfrm>
              <a:off x="4462542" y="1973786"/>
              <a:ext cx="480673" cy="66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B9F3C5-5BA9-4DFD-A9D6-E3BA2AEABFC9}"/>
                </a:ext>
              </a:extLst>
            </p:cNvPr>
            <p:cNvSpPr txBox="1"/>
            <p:nvPr/>
          </p:nvSpPr>
          <p:spPr>
            <a:xfrm>
              <a:off x="1197546" y="1934091"/>
              <a:ext cx="25581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Code Execution 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Phase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CE0CFC-CA55-481C-BDC0-809DAFED7069}"/>
                </a:ext>
              </a:extLst>
            </p:cNvPr>
            <p:cNvSpPr/>
            <p:nvPr/>
          </p:nvSpPr>
          <p:spPr>
            <a:xfrm>
              <a:off x="641495" y="2017326"/>
              <a:ext cx="480673" cy="6682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CCD3FF-CB9B-4AB0-82C2-0125266F407A}"/>
                </a:ext>
              </a:extLst>
            </p:cNvPr>
            <p:cNvSpPr txBox="1"/>
            <p:nvPr/>
          </p:nvSpPr>
          <p:spPr>
            <a:xfrm>
              <a:off x="4374503" y="3302706"/>
              <a:ext cx="294676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window: { }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 err="1">
                  <a:solidFill>
                    <a:schemeClr val="bg1"/>
                  </a:solidFill>
                </a:rPr>
                <a:t>firstName</a:t>
              </a:r>
              <a:r>
                <a:rPr lang="en-US" sz="2400" b="1" dirty="0">
                  <a:solidFill>
                    <a:schemeClr val="bg1"/>
                  </a:solidFill>
                </a:rPr>
                <a:t>: Undefined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this: window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FC1CDD-1D03-4B58-88D3-B487B61CF9C3}"/>
                </a:ext>
              </a:extLst>
            </p:cNvPr>
            <p:cNvSpPr txBox="1"/>
            <p:nvPr/>
          </p:nvSpPr>
          <p:spPr>
            <a:xfrm>
              <a:off x="756683" y="3094138"/>
              <a:ext cx="3229602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b="1" dirty="0">
                  <a:solidFill>
                    <a:schemeClr val="bg1"/>
                  </a:solidFill>
                </a:rPr>
                <a:t>First line is executed</a:t>
              </a:r>
            </a:p>
            <a:p>
              <a:pPr marL="457200" indent="-457200">
                <a:buAutoNum type="arabicPeriod"/>
              </a:pPr>
              <a:r>
                <a:rPr lang="en-US" sz="2400" b="1" dirty="0">
                  <a:solidFill>
                    <a:schemeClr val="bg1"/>
                  </a:solidFill>
                </a:rPr>
                <a:t>Second line is 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Executed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3. Third line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4. Fourth line – this will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change the value of</a:t>
              </a:r>
            </a:p>
            <a:p>
              <a:r>
                <a:rPr lang="en-US" sz="2400" b="1" dirty="0" err="1">
                  <a:solidFill>
                    <a:schemeClr val="bg1"/>
                  </a:solidFill>
                </a:rPr>
                <a:t>firstName</a:t>
              </a:r>
              <a:r>
                <a:rPr lang="en-US" sz="2400" b="1" dirty="0">
                  <a:solidFill>
                    <a:schemeClr val="bg1"/>
                  </a:solidFill>
                </a:rPr>
                <a:t> in Global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Memory to “John”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5. Fifth line executed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FE58BA-9C43-439E-A0F6-FB6861C80646}"/>
                </a:ext>
              </a:extLst>
            </p:cNvPr>
            <p:cNvSpPr/>
            <p:nvPr/>
          </p:nvSpPr>
          <p:spPr>
            <a:xfrm>
              <a:off x="8502613" y="2898444"/>
              <a:ext cx="2997937" cy="3959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{ window }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{ window }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Undefined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“John”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FDD9F3-7FAA-4225-B082-6F10D759BC3D}"/>
                </a:ext>
              </a:extLst>
            </p:cNvPr>
            <p:cNvSpPr txBox="1"/>
            <p:nvPr/>
          </p:nvSpPr>
          <p:spPr>
            <a:xfrm>
              <a:off x="8892836" y="216235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6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E2AB8D-C865-4F82-9A93-F57CFFF8EFFB}"/>
              </a:ext>
            </a:extLst>
          </p:cNvPr>
          <p:cNvGrpSpPr/>
          <p:nvPr/>
        </p:nvGrpSpPr>
        <p:grpSpPr>
          <a:xfrm>
            <a:off x="1933698" y="718700"/>
            <a:ext cx="8324603" cy="5148085"/>
            <a:chOff x="1900991" y="196186"/>
            <a:chExt cx="8324603" cy="51480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CC3D44-1DB4-4D1B-82C2-BE0CCCEC36BF}"/>
                </a:ext>
              </a:extLst>
            </p:cNvPr>
            <p:cNvSpPr/>
            <p:nvPr/>
          </p:nvSpPr>
          <p:spPr>
            <a:xfrm>
              <a:off x="1900991" y="196186"/>
              <a:ext cx="8324603" cy="514808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493CA5-5DEE-4558-A9EA-1E9FBABDC1A2}"/>
                </a:ext>
              </a:extLst>
            </p:cNvPr>
            <p:cNvSpPr txBox="1"/>
            <p:nvPr/>
          </p:nvSpPr>
          <p:spPr>
            <a:xfrm>
              <a:off x="2321168" y="1746738"/>
              <a:ext cx="19765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javascript-module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256C0FC-1667-4704-B36B-F20BFEDAC6C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309424" y="2116070"/>
              <a:ext cx="0" cy="23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F5DBAD-58DC-41DF-BE3D-8638A30B79F1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81" y="2350661"/>
              <a:ext cx="1265383" cy="46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7142CB-680F-473A-9E29-729690DDC04F}"/>
                </a:ext>
              </a:extLst>
            </p:cNvPr>
            <p:cNvSpPr txBox="1"/>
            <p:nvPr/>
          </p:nvSpPr>
          <p:spPr>
            <a:xfrm>
              <a:off x="4574807" y="2165995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app.js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634D7B-FCD4-43C1-B436-19F06C778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054" y="2165995"/>
              <a:ext cx="320115" cy="34636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544F17-1EC5-4DCF-B984-B7E2238D8FED}"/>
                </a:ext>
              </a:extLst>
            </p:cNvPr>
            <p:cNvCxnSpPr>
              <a:cxnSpLocks/>
            </p:cNvCxnSpPr>
            <p:nvPr/>
          </p:nvCxnSpPr>
          <p:spPr>
            <a:xfrm>
              <a:off x="2981525" y="2116070"/>
              <a:ext cx="12043" cy="5901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CB2754-6F1F-4152-92E8-7AD4EACB6D17}"/>
                </a:ext>
              </a:extLst>
            </p:cNvPr>
            <p:cNvCxnSpPr>
              <a:cxnSpLocks/>
            </p:cNvCxnSpPr>
            <p:nvPr/>
          </p:nvCxnSpPr>
          <p:spPr>
            <a:xfrm>
              <a:off x="2993568" y="2701634"/>
              <a:ext cx="15812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F2F56B-A61A-431D-9735-A6233B6D21F8}"/>
                </a:ext>
              </a:extLst>
            </p:cNvPr>
            <p:cNvSpPr txBox="1"/>
            <p:nvPr/>
          </p:nvSpPr>
          <p:spPr>
            <a:xfrm>
              <a:off x="4586850" y="2535327"/>
              <a:ext cx="118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index.html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7460A7-3B6A-4F24-AB9F-56B1CE9BF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81" t="11717" r="28265" b="12795"/>
            <a:stretch/>
          </p:blipFill>
          <p:spPr>
            <a:xfrm>
              <a:off x="5783063" y="2581504"/>
              <a:ext cx="280230" cy="32315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0E26-BABC-480B-A678-C04F28692B9F}"/>
                </a:ext>
              </a:extLst>
            </p:cNvPr>
            <p:cNvSpPr txBox="1"/>
            <p:nvPr/>
          </p:nvSpPr>
          <p:spPr>
            <a:xfrm>
              <a:off x="4770799" y="3244334"/>
              <a:ext cx="1375258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7B7955-947A-4F2A-923A-AA1A1B4094B4}"/>
                </a:ext>
              </a:extLst>
            </p:cNvPr>
            <p:cNvCxnSpPr>
              <a:cxnSpLocks/>
            </p:cNvCxnSpPr>
            <p:nvPr/>
          </p:nvCxnSpPr>
          <p:spPr>
            <a:xfrm>
              <a:off x="5747011" y="3848257"/>
              <a:ext cx="1265383" cy="46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94AF32-786A-47D9-813D-2C820FA0FC04}"/>
                </a:ext>
              </a:extLst>
            </p:cNvPr>
            <p:cNvSpPr txBox="1"/>
            <p:nvPr/>
          </p:nvSpPr>
          <p:spPr>
            <a:xfrm>
              <a:off x="7024437" y="3663591"/>
              <a:ext cx="71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age.js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5F8B3C-2DBF-4F52-BF71-14891AA63EAA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62" y="3613666"/>
              <a:ext cx="12043" cy="5901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B15FC-A35D-4851-9B32-788FC0076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62" y="4199230"/>
              <a:ext cx="18980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2DF730-81E3-49C2-A7D2-B3BF05877C33}"/>
                </a:ext>
              </a:extLst>
            </p:cNvPr>
            <p:cNvSpPr txBox="1"/>
            <p:nvPr/>
          </p:nvSpPr>
          <p:spPr>
            <a:xfrm>
              <a:off x="7036480" y="4032923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fname.js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D1576C-5ED3-451B-995D-957FB2CBFF21}"/>
                </a:ext>
              </a:extLst>
            </p:cNvPr>
            <p:cNvCxnSpPr>
              <a:cxnSpLocks/>
            </p:cNvCxnSpPr>
            <p:nvPr/>
          </p:nvCxnSpPr>
          <p:spPr>
            <a:xfrm>
              <a:off x="5743201" y="3618290"/>
              <a:ext cx="0" cy="23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80233C-D3A3-41BA-9280-038A83CA1E20}"/>
                </a:ext>
              </a:extLst>
            </p:cNvPr>
            <p:cNvCxnSpPr>
              <a:cxnSpLocks/>
            </p:cNvCxnSpPr>
            <p:nvPr/>
          </p:nvCxnSpPr>
          <p:spPr>
            <a:xfrm>
              <a:off x="2573398" y="2111458"/>
              <a:ext cx="0" cy="13175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4BB0E1-91A5-4154-A3BA-973FA75FFE6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2573398" y="3421020"/>
              <a:ext cx="2197401" cy="79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0438D3B-A033-430D-9401-00A62549F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571" y="3645585"/>
              <a:ext cx="320115" cy="34636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C2E7E1A-88F0-4801-9C7D-8E9EF46B9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571" y="4071088"/>
              <a:ext cx="320115" cy="34636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B43421-C1DB-47C6-ACF5-F184EDFABC35}"/>
                </a:ext>
              </a:extLst>
            </p:cNvPr>
            <p:cNvSpPr txBox="1"/>
            <p:nvPr/>
          </p:nvSpPr>
          <p:spPr>
            <a:xfrm>
              <a:off x="7012394" y="1813716"/>
              <a:ext cx="1870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8A9163-A89F-42CF-B99D-A93D4C37DA68}"/>
                </a:ext>
              </a:extLst>
            </p:cNvPr>
            <p:cNvSpPr txBox="1"/>
            <p:nvPr/>
          </p:nvSpPr>
          <p:spPr>
            <a:xfrm>
              <a:off x="7195957" y="1377406"/>
              <a:ext cx="1503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Folder symbol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879B91-6E0E-41CB-8770-59A6ADCE529F}"/>
                </a:ext>
              </a:extLst>
            </p:cNvPr>
            <p:cNvSpPr txBox="1"/>
            <p:nvPr/>
          </p:nvSpPr>
          <p:spPr>
            <a:xfrm>
              <a:off x="4718932" y="267803"/>
              <a:ext cx="2477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Folder and file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60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Shammunul Islam</dc:creator>
  <cp:lastModifiedBy>Shammunul Islam</cp:lastModifiedBy>
  <cp:revision>8</cp:revision>
  <dcterms:created xsi:type="dcterms:W3CDTF">2023-04-16T00:29:00Z</dcterms:created>
  <dcterms:modified xsi:type="dcterms:W3CDTF">2023-04-21T16:22:02Z</dcterms:modified>
</cp:coreProperties>
</file>