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00BF8-62EB-4653-B722-D4378DF2113C}" v="127" dt="2024-03-03T12:12:2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5" autoAdjust="0"/>
    <p:restoredTop sz="94660"/>
  </p:normalViewPr>
  <p:slideViewPr>
    <p:cSldViewPr snapToGrid="0">
      <p:cViewPr varScale="1">
        <p:scale>
          <a:sx n="80" d="100"/>
          <a:sy n="80"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g tk" userId="fe0ea4a5ecf204bd" providerId="LiveId" clId="{94400BF8-62EB-4653-B722-D4378DF2113C}"/>
    <pc:docChg chg="custSel addSld modSld modMainMaster">
      <pc:chgData name="sarang tk" userId="fe0ea4a5ecf204bd" providerId="LiveId" clId="{94400BF8-62EB-4653-B722-D4378DF2113C}" dt="2024-03-03T12:13:37.335" v="251" actId="14100"/>
      <pc:docMkLst>
        <pc:docMk/>
      </pc:docMkLst>
      <pc:sldChg chg="setBg">
        <pc:chgData name="sarang tk" userId="fe0ea4a5ecf204bd" providerId="LiveId" clId="{94400BF8-62EB-4653-B722-D4378DF2113C}" dt="2024-03-03T11:59:19.863" v="206"/>
        <pc:sldMkLst>
          <pc:docMk/>
          <pc:sldMk cId="3419146949" sldId="256"/>
        </pc:sldMkLst>
      </pc:sldChg>
      <pc:sldChg chg="setBg">
        <pc:chgData name="sarang tk" userId="fe0ea4a5ecf204bd" providerId="LiveId" clId="{94400BF8-62EB-4653-B722-D4378DF2113C}" dt="2024-03-03T11:59:19.863" v="206"/>
        <pc:sldMkLst>
          <pc:docMk/>
          <pc:sldMk cId="3573306190" sldId="257"/>
        </pc:sldMkLst>
      </pc:sldChg>
      <pc:sldChg chg="addSp modSp mod setBg">
        <pc:chgData name="sarang tk" userId="fe0ea4a5ecf204bd" providerId="LiveId" clId="{94400BF8-62EB-4653-B722-D4378DF2113C}" dt="2024-03-03T12:13:37.335" v="251" actId="14100"/>
        <pc:sldMkLst>
          <pc:docMk/>
          <pc:sldMk cId="3114005305" sldId="258"/>
        </pc:sldMkLst>
        <pc:spChg chg="add mod">
          <ac:chgData name="sarang tk" userId="fe0ea4a5ecf204bd" providerId="LiveId" clId="{94400BF8-62EB-4653-B722-D4378DF2113C}" dt="2024-03-03T12:13:37.335" v="251" actId="14100"/>
          <ac:spMkLst>
            <pc:docMk/>
            <pc:sldMk cId="3114005305" sldId="258"/>
            <ac:spMk id="5" creationId="{FE955C14-222E-9FA6-1AF4-9AAED235599A}"/>
          </ac:spMkLst>
        </pc:spChg>
        <pc:picChg chg="add mod">
          <ac:chgData name="sarang tk" userId="fe0ea4a5ecf204bd" providerId="LiveId" clId="{94400BF8-62EB-4653-B722-D4378DF2113C}" dt="2024-03-03T11:57:50.148" v="128" actId="14100"/>
          <ac:picMkLst>
            <pc:docMk/>
            <pc:sldMk cId="3114005305" sldId="258"/>
            <ac:picMk id="3" creationId="{8950E889-0DE3-9599-C0EC-317259FCC54E}"/>
          </ac:picMkLst>
        </pc:picChg>
      </pc:sldChg>
      <pc:sldChg chg="addSp modSp new">
        <pc:chgData name="sarang tk" userId="fe0ea4a5ecf204bd" providerId="LiveId" clId="{94400BF8-62EB-4653-B722-D4378DF2113C}" dt="2024-03-03T12:01:25.123" v="207" actId="931"/>
        <pc:sldMkLst>
          <pc:docMk/>
          <pc:sldMk cId="2053127361" sldId="259"/>
        </pc:sldMkLst>
        <pc:picChg chg="add mod">
          <ac:chgData name="sarang tk" userId="fe0ea4a5ecf204bd" providerId="LiveId" clId="{94400BF8-62EB-4653-B722-D4378DF2113C}" dt="2024-03-03T12:01:25.123" v="207" actId="931"/>
          <ac:picMkLst>
            <pc:docMk/>
            <pc:sldMk cId="2053127361" sldId="259"/>
            <ac:picMk id="3" creationId="{AFB3B85B-1F4B-578E-789B-9E80A123FDA0}"/>
          </ac:picMkLst>
        </pc:picChg>
      </pc:sldChg>
      <pc:sldChg chg="addSp modSp new mod">
        <pc:chgData name="sarang tk" userId="fe0ea4a5ecf204bd" providerId="LiveId" clId="{94400BF8-62EB-4653-B722-D4378DF2113C}" dt="2024-03-03T12:03:31.068" v="211" actId="14100"/>
        <pc:sldMkLst>
          <pc:docMk/>
          <pc:sldMk cId="578569651" sldId="260"/>
        </pc:sldMkLst>
        <pc:picChg chg="add mod">
          <ac:chgData name="sarang tk" userId="fe0ea4a5ecf204bd" providerId="LiveId" clId="{94400BF8-62EB-4653-B722-D4378DF2113C}" dt="2024-03-03T12:03:31.068" v="211" actId="14100"/>
          <ac:picMkLst>
            <pc:docMk/>
            <pc:sldMk cId="578569651" sldId="260"/>
            <ac:picMk id="3" creationId="{808F9F9C-B750-3BFE-F82D-4B85A2671707}"/>
          </ac:picMkLst>
        </pc:picChg>
      </pc:sldChg>
      <pc:sldChg chg="addSp modSp new">
        <pc:chgData name="sarang tk" userId="fe0ea4a5ecf204bd" providerId="LiveId" clId="{94400BF8-62EB-4653-B722-D4378DF2113C}" dt="2024-03-03T12:05:08.659" v="213" actId="931"/>
        <pc:sldMkLst>
          <pc:docMk/>
          <pc:sldMk cId="1552845601" sldId="261"/>
        </pc:sldMkLst>
        <pc:picChg chg="add mod">
          <ac:chgData name="sarang tk" userId="fe0ea4a5ecf204bd" providerId="LiveId" clId="{94400BF8-62EB-4653-B722-D4378DF2113C}" dt="2024-03-03T12:05:08.659" v="213" actId="931"/>
          <ac:picMkLst>
            <pc:docMk/>
            <pc:sldMk cId="1552845601" sldId="261"/>
            <ac:picMk id="3" creationId="{7E308957-726A-1568-C97E-591F701392ED}"/>
          </ac:picMkLst>
        </pc:picChg>
      </pc:sldChg>
      <pc:sldChg chg="addSp modSp new mod">
        <pc:chgData name="sarang tk" userId="fe0ea4a5ecf204bd" providerId="LiveId" clId="{94400BF8-62EB-4653-B722-D4378DF2113C}" dt="2024-03-03T12:06:57.045" v="220" actId="14100"/>
        <pc:sldMkLst>
          <pc:docMk/>
          <pc:sldMk cId="946965346" sldId="262"/>
        </pc:sldMkLst>
        <pc:picChg chg="add mod">
          <ac:chgData name="sarang tk" userId="fe0ea4a5ecf204bd" providerId="LiveId" clId="{94400BF8-62EB-4653-B722-D4378DF2113C}" dt="2024-03-03T12:06:57.045" v="220" actId="14100"/>
          <ac:picMkLst>
            <pc:docMk/>
            <pc:sldMk cId="946965346" sldId="262"/>
            <ac:picMk id="3" creationId="{54BF83D8-79E2-3FBB-14FF-49D236F8EF5E}"/>
          </ac:picMkLst>
        </pc:picChg>
      </pc:sldChg>
      <pc:sldChg chg="addSp modSp new mod">
        <pc:chgData name="sarang tk" userId="fe0ea4a5ecf204bd" providerId="LiveId" clId="{94400BF8-62EB-4653-B722-D4378DF2113C}" dt="2024-03-03T12:08:46.770" v="227" actId="14100"/>
        <pc:sldMkLst>
          <pc:docMk/>
          <pc:sldMk cId="798994674" sldId="263"/>
        </pc:sldMkLst>
        <pc:picChg chg="add mod">
          <ac:chgData name="sarang tk" userId="fe0ea4a5ecf204bd" providerId="LiveId" clId="{94400BF8-62EB-4653-B722-D4378DF2113C}" dt="2024-03-03T12:08:46.770" v="227" actId="14100"/>
          <ac:picMkLst>
            <pc:docMk/>
            <pc:sldMk cId="798994674" sldId="263"/>
            <ac:picMk id="3" creationId="{0015AB5B-C4EB-4458-FE83-9E36F88933A2}"/>
          </ac:picMkLst>
        </pc:picChg>
      </pc:sldChg>
      <pc:sldChg chg="addSp modSp new mod">
        <pc:chgData name="sarang tk" userId="fe0ea4a5ecf204bd" providerId="LiveId" clId="{94400BF8-62EB-4653-B722-D4378DF2113C}" dt="2024-03-03T12:10:26.433" v="234" actId="14100"/>
        <pc:sldMkLst>
          <pc:docMk/>
          <pc:sldMk cId="3621397569" sldId="264"/>
        </pc:sldMkLst>
        <pc:picChg chg="add mod">
          <ac:chgData name="sarang tk" userId="fe0ea4a5ecf204bd" providerId="LiveId" clId="{94400BF8-62EB-4653-B722-D4378DF2113C}" dt="2024-03-03T12:10:26.433" v="234" actId="14100"/>
          <ac:picMkLst>
            <pc:docMk/>
            <pc:sldMk cId="3621397569" sldId="264"/>
            <ac:picMk id="3" creationId="{7DF0E87D-5FEB-B944-6745-4D530DD020A7}"/>
          </ac:picMkLst>
        </pc:picChg>
      </pc:sldChg>
      <pc:sldChg chg="addSp modSp new mod">
        <pc:chgData name="sarang tk" userId="fe0ea4a5ecf204bd" providerId="LiveId" clId="{94400BF8-62EB-4653-B722-D4378DF2113C}" dt="2024-03-03T12:12:31.933" v="238" actId="14100"/>
        <pc:sldMkLst>
          <pc:docMk/>
          <pc:sldMk cId="2074602547" sldId="265"/>
        </pc:sldMkLst>
        <pc:picChg chg="add mod">
          <ac:chgData name="sarang tk" userId="fe0ea4a5ecf204bd" providerId="LiveId" clId="{94400BF8-62EB-4653-B722-D4378DF2113C}" dt="2024-03-03T12:12:31.933" v="238" actId="14100"/>
          <ac:picMkLst>
            <pc:docMk/>
            <pc:sldMk cId="2074602547" sldId="265"/>
            <ac:picMk id="3" creationId="{1E351A18-48F4-1F9F-90E0-E6B861484248}"/>
          </ac:picMkLst>
        </pc:picChg>
      </pc:sldChg>
      <pc:sldMasterChg chg="setBg modSldLayout">
        <pc:chgData name="sarang tk" userId="fe0ea4a5ecf204bd" providerId="LiveId" clId="{94400BF8-62EB-4653-B722-D4378DF2113C}" dt="2024-03-03T11:59:19.863" v="206"/>
        <pc:sldMasterMkLst>
          <pc:docMk/>
          <pc:sldMasterMk cId="3466590396" sldId="2147483648"/>
        </pc:sldMasterMkLst>
        <pc:sldLayoutChg chg="setBg">
          <pc:chgData name="sarang tk" userId="fe0ea4a5ecf204bd" providerId="LiveId" clId="{94400BF8-62EB-4653-B722-D4378DF2113C}" dt="2024-03-03T11:59:19.863" v="206"/>
          <pc:sldLayoutMkLst>
            <pc:docMk/>
            <pc:sldMasterMk cId="3466590396" sldId="2147483648"/>
            <pc:sldLayoutMk cId="1596384846" sldId="2147483649"/>
          </pc:sldLayoutMkLst>
        </pc:sldLayoutChg>
        <pc:sldLayoutChg chg="setBg">
          <pc:chgData name="sarang tk" userId="fe0ea4a5ecf204bd" providerId="LiveId" clId="{94400BF8-62EB-4653-B722-D4378DF2113C}" dt="2024-03-03T11:59:19.863" v="206"/>
          <pc:sldLayoutMkLst>
            <pc:docMk/>
            <pc:sldMasterMk cId="3466590396" sldId="2147483648"/>
            <pc:sldLayoutMk cId="835946125" sldId="2147483650"/>
          </pc:sldLayoutMkLst>
        </pc:sldLayoutChg>
        <pc:sldLayoutChg chg="setBg">
          <pc:chgData name="sarang tk" userId="fe0ea4a5ecf204bd" providerId="LiveId" clId="{94400BF8-62EB-4653-B722-D4378DF2113C}" dt="2024-03-03T11:59:19.863" v="206"/>
          <pc:sldLayoutMkLst>
            <pc:docMk/>
            <pc:sldMasterMk cId="3466590396" sldId="2147483648"/>
            <pc:sldLayoutMk cId="1524101687" sldId="2147483651"/>
          </pc:sldLayoutMkLst>
        </pc:sldLayoutChg>
        <pc:sldLayoutChg chg="setBg">
          <pc:chgData name="sarang tk" userId="fe0ea4a5ecf204bd" providerId="LiveId" clId="{94400BF8-62EB-4653-B722-D4378DF2113C}" dt="2024-03-03T11:59:19.863" v="206"/>
          <pc:sldLayoutMkLst>
            <pc:docMk/>
            <pc:sldMasterMk cId="3466590396" sldId="2147483648"/>
            <pc:sldLayoutMk cId="3104142248" sldId="2147483652"/>
          </pc:sldLayoutMkLst>
        </pc:sldLayoutChg>
        <pc:sldLayoutChg chg="setBg">
          <pc:chgData name="sarang tk" userId="fe0ea4a5ecf204bd" providerId="LiveId" clId="{94400BF8-62EB-4653-B722-D4378DF2113C}" dt="2024-03-03T11:59:19.863" v="206"/>
          <pc:sldLayoutMkLst>
            <pc:docMk/>
            <pc:sldMasterMk cId="3466590396" sldId="2147483648"/>
            <pc:sldLayoutMk cId="3486326617" sldId="2147483653"/>
          </pc:sldLayoutMkLst>
        </pc:sldLayoutChg>
        <pc:sldLayoutChg chg="setBg">
          <pc:chgData name="sarang tk" userId="fe0ea4a5ecf204bd" providerId="LiveId" clId="{94400BF8-62EB-4653-B722-D4378DF2113C}" dt="2024-03-03T11:59:19.863" v="206"/>
          <pc:sldLayoutMkLst>
            <pc:docMk/>
            <pc:sldMasterMk cId="3466590396" sldId="2147483648"/>
            <pc:sldLayoutMk cId="3043406486" sldId="2147483654"/>
          </pc:sldLayoutMkLst>
        </pc:sldLayoutChg>
        <pc:sldLayoutChg chg="setBg">
          <pc:chgData name="sarang tk" userId="fe0ea4a5ecf204bd" providerId="LiveId" clId="{94400BF8-62EB-4653-B722-D4378DF2113C}" dt="2024-03-03T11:59:19.863" v="206"/>
          <pc:sldLayoutMkLst>
            <pc:docMk/>
            <pc:sldMasterMk cId="3466590396" sldId="2147483648"/>
            <pc:sldLayoutMk cId="3178069815" sldId="2147483655"/>
          </pc:sldLayoutMkLst>
        </pc:sldLayoutChg>
        <pc:sldLayoutChg chg="setBg">
          <pc:chgData name="sarang tk" userId="fe0ea4a5ecf204bd" providerId="LiveId" clId="{94400BF8-62EB-4653-B722-D4378DF2113C}" dt="2024-03-03T11:59:19.863" v="206"/>
          <pc:sldLayoutMkLst>
            <pc:docMk/>
            <pc:sldMasterMk cId="3466590396" sldId="2147483648"/>
            <pc:sldLayoutMk cId="1667160850" sldId="2147483656"/>
          </pc:sldLayoutMkLst>
        </pc:sldLayoutChg>
        <pc:sldLayoutChg chg="setBg">
          <pc:chgData name="sarang tk" userId="fe0ea4a5ecf204bd" providerId="LiveId" clId="{94400BF8-62EB-4653-B722-D4378DF2113C}" dt="2024-03-03T11:59:19.863" v="206"/>
          <pc:sldLayoutMkLst>
            <pc:docMk/>
            <pc:sldMasterMk cId="3466590396" sldId="2147483648"/>
            <pc:sldLayoutMk cId="2240121946" sldId="2147483657"/>
          </pc:sldLayoutMkLst>
        </pc:sldLayoutChg>
        <pc:sldLayoutChg chg="setBg">
          <pc:chgData name="sarang tk" userId="fe0ea4a5ecf204bd" providerId="LiveId" clId="{94400BF8-62EB-4653-B722-D4378DF2113C}" dt="2024-03-03T11:59:19.863" v="206"/>
          <pc:sldLayoutMkLst>
            <pc:docMk/>
            <pc:sldMasterMk cId="3466590396" sldId="2147483648"/>
            <pc:sldLayoutMk cId="4092681881" sldId="2147483658"/>
          </pc:sldLayoutMkLst>
        </pc:sldLayoutChg>
        <pc:sldLayoutChg chg="setBg">
          <pc:chgData name="sarang tk" userId="fe0ea4a5ecf204bd" providerId="LiveId" clId="{94400BF8-62EB-4653-B722-D4378DF2113C}" dt="2024-03-03T11:59:19.863" v="206"/>
          <pc:sldLayoutMkLst>
            <pc:docMk/>
            <pc:sldMasterMk cId="3466590396" sldId="2147483648"/>
            <pc:sldLayoutMk cId="59189315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C13C-118E-990C-B8FA-35C73B07ED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8F3834-DD0C-63D9-24F3-DB324232B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45BFCD-055F-969B-1F80-7D6D82B88EC5}"/>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2B6BA5AA-1FCB-0209-487E-D4EA78887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C39A9-9823-2AF8-C44D-05D6DF7FA4B0}"/>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342510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68B6-6769-010D-4159-5680DB1790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134B2E-8F79-D826-2390-B93D315188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7A1653-02F9-8349-833A-40BDEC8975CC}"/>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019428D4-59D5-D7B0-2150-6D2BC1BF3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F7893-660A-140A-DB95-9574E82C9DC1}"/>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272519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06967-EE3E-A4FD-18CF-5F558454D3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90639D-694D-8601-6801-5F211BE4975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C94C46-B76B-2E5B-3A95-D73BFAE2A1DD}"/>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BC119D0C-9D9F-4CA7-87F5-11A6FB52B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4842F-7A90-F0BA-9827-3E614DC43FAA}"/>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325196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7B22-2A1D-5751-BFD7-21C126D985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DA0CC1-EEE3-3563-1435-3873233291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832B1F-FF08-33FA-DE23-4AC82B4B8FD0}"/>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14ADEF62-6C1D-C8C9-9471-D1DD91B60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98455-9410-3276-2580-F6AA741BE2A8}"/>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264328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4134-13E1-8D65-4408-251D3C3FE3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BEEF360-5379-506F-CFBC-51B383FED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713AEA-DD47-0F7B-3927-348A59584ADF}"/>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7978DC85-DC3A-06B6-1A14-AD2F0CC09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8E044-EECE-4597-8990-7596DD439B7D}"/>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210667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BE05-F2A9-85C3-8C68-E5FD7AECF8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E9AB6E-0327-1D38-5C12-D7F332C49B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0A16ACF-059A-AEBA-0269-0B547C7301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6790A4-C088-471D-7BAA-32BBD9A56363}"/>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6" name="Footer Placeholder 5">
            <a:extLst>
              <a:ext uri="{FF2B5EF4-FFF2-40B4-BE49-F238E27FC236}">
                <a16:creationId xmlns:a16="http://schemas.microsoft.com/office/drawing/2014/main" id="{43CEC36F-388A-5100-C2F4-C3969AA8B8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514BF-3847-A32E-9C9E-8447B15E0733}"/>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11601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FFE7-4D45-44C5-2215-D1A003C2F72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CC6FDA-9100-5A80-98BA-CBBFF7F2D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4DFEB8F-C028-CDFA-CEFA-949C62A0B1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B897E72-965C-870C-D305-22B5CD025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5D1CD9-1711-40D1-DDAA-975A86FF8D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740AC8-F02F-8ED9-4072-6463D47A6BE0}"/>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8" name="Footer Placeholder 7">
            <a:extLst>
              <a:ext uri="{FF2B5EF4-FFF2-40B4-BE49-F238E27FC236}">
                <a16:creationId xmlns:a16="http://schemas.microsoft.com/office/drawing/2014/main" id="{5ACA3988-8CEB-4AE6-558F-FDFC2E58D1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0D5F72-7D90-EA7F-F605-B1DF88290037}"/>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76513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E19B-873E-5F15-412B-893135F585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9024A7-D506-BE49-F65A-B717A5D2867E}"/>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4" name="Footer Placeholder 3">
            <a:extLst>
              <a:ext uri="{FF2B5EF4-FFF2-40B4-BE49-F238E27FC236}">
                <a16:creationId xmlns:a16="http://schemas.microsoft.com/office/drawing/2014/main" id="{D4B014F4-C6DC-129B-9974-39B9DCF1D1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EDE800-148F-87D3-5CDF-97F04A56C3BC}"/>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92928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EEEF1-B700-F2DA-2814-3FF13ADC4A36}"/>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3" name="Footer Placeholder 2">
            <a:extLst>
              <a:ext uri="{FF2B5EF4-FFF2-40B4-BE49-F238E27FC236}">
                <a16:creationId xmlns:a16="http://schemas.microsoft.com/office/drawing/2014/main" id="{24EAFD32-B250-866E-17B2-1C37456612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26C4A7-A541-BF98-7DDE-7ECBDD596197}"/>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70355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D86B-57AE-E291-8B92-8E1D0C9369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FEFC0A9-5B63-DC62-4C80-77D23E139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36C1CF-F971-F400-C639-E6FAE7888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5E32E1-BC81-EB91-F805-69F91B772CA4}"/>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6" name="Footer Placeholder 5">
            <a:extLst>
              <a:ext uri="{FF2B5EF4-FFF2-40B4-BE49-F238E27FC236}">
                <a16:creationId xmlns:a16="http://schemas.microsoft.com/office/drawing/2014/main" id="{189D2726-139C-C644-5AEB-308D1D3D0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FA40E-AE16-74D7-A664-BE25C2C1DEEF}"/>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1338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34EB-6888-B14E-05A5-0013E3DB0B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E2C3021-7A60-0926-CB17-482EB395D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51980-3410-2541-8D80-079B4762F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7ADAC1-A71E-DAAD-CF6B-D6EBF444C83C}"/>
              </a:ext>
            </a:extLst>
          </p:cNvPr>
          <p:cNvSpPr>
            <a:spLocks noGrp="1"/>
          </p:cNvSpPr>
          <p:nvPr>
            <p:ph type="dt" sz="half" idx="10"/>
          </p:nvPr>
        </p:nvSpPr>
        <p:spPr/>
        <p:txBody>
          <a:bodyPr/>
          <a:lstStyle/>
          <a:p>
            <a:fld id="{E3EC267C-A098-4BE9-A644-F769CAD0B1F3}" type="datetimeFigureOut">
              <a:rPr lang="en-IN" smtClean="0"/>
              <a:t>04/07/24</a:t>
            </a:fld>
            <a:endParaRPr lang="en-IN"/>
          </a:p>
        </p:txBody>
      </p:sp>
      <p:sp>
        <p:nvSpPr>
          <p:cNvPr id="6" name="Footer Placeholder 5">
            <a:extLst>
              <a:ext uri="{FF2B5EF4-FFF2-40B4-BE49-F238E27FC236}">
                <a16:creationId xmlns:a16="http://schemas.microsoft.com/office/drawing/2014/main" id="{B6E6FC52-CC37-FE2E-C291-FB545BE42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A661F-2399-B679-0842-2CB1192C8CD7}"/>
              </a:ext>
            </a:extLst>
          </p:cNvPr>
          <p:cNvSpPr>
            <a:spLocks noGrp="1"/>
          </p:cNvSpPr>
          <p:nvPr>
            <p:ph type="sldNum" sz="quarter" idx="12"/>
          </p:nvPr>
        </p:nvSpPr>
        <p:spPr/>
        <p:txBody>
          <a:bodyPr/>
          <a:lstStyle/>
          <a:p>
            <a:fld id="{A11C3490-607D-4C08-B0B5-E6A76F4040E6}" type="slidenum">
              <a:rPr lang="en-IN" smtClean="0"/>
              <a:t>‹#›</a:t>
            </a:fld>
            <a:endParaRPr lang="en-IN"/>
          </a:p>
        </p:txBody>
      </p:sp>
    </p:spTree>
    <p:extLst>
      <p:ext uri="{BB962C8B-B14F-4D97-AF65-F5344CB8AC3E}">
        <p14:creationId xmlns:p14="http://schemas.microsoft.com/office/powerpoint/2010/main" val="185922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2FC58-03C9-55AB-32DF-4EC0D3BE0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F61264-3F80-A43F-4021-2AE4C207E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03F19A-BC70-F0A9-72DD-C3DF9EADD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C267C-A098-4BE9-A644-F769CAD0B1F3}" type="datetimeFigureOut">
              <a:rPr lang="en-IN" smtClean="0"/>
              <a:t>04/07/24</a:t>
            </a:fld>
            <a:endParaRPr lang="en-IN"/>
          </a:p>
        </p:txBody>
      </p:sp>
      <p:sp>
        <p:nvSpPr>
          <p:cNvPr id="5" name="Footer Placeholder 4">
            <a:extLst>
              <a:ext uri="{FF2B5EF4-FFF2-40B4-BE49-F238E27FC236}">
                <a16:creationId xmlns:a16="http://schemas.microsoft.com/office/drawing/2014/main" id="{E85D6693-6AA4-C416-CDA2-0262D87E5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1C3C37-914C-B0B8-93D5-B7E80FF5D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C3490-607D-4C08-B0B5-E6A76F4040E6}" type="slidenum">
              <a:rPr lang="en-IN" smtClean="0"/>
              <a:t>‹#›</a:t>
            </a:fld>
            <a:endParaRPr lang="en-IN"/>
          </a:p>
        </p:txBody>
      </p:sp>
    </p:spTree>
    <p:extLst>
      <p:ext uri="{BB962C8B-B14F-4D97-AF65-F5344CB8AC3E}">
        <p14:creationId xmlns:p14="http://schemas.microsoft.com/office/powerpoint/2010/main" val="37995918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B33B-C7BC-C4B5-B0DD-B10600B62890}"/>
              </a:ext>
            </a:extLst>
          </p:cNvPr>
          <p:cNvSpPr>
            <a:spLocks noGrp="1"/>
          </p:cNvSpPr>
          <p:nvPr>
            <p:ph type="ctrTitle"/>
          </p:nvPr>
        </p:nvSpPr>
        <p:spPr>
          <a:xfrm>
            <a:off x="1328057" y="391886"/>
            <a:ext cx="9144000" cy="625152"/>
          </a:xfrm>
        </p:spPr>
        <p:txBody>
          <a:bodyPr>
            <a:normAutofit/>
          </a:bodyPr>
          <a:lstStyle/>
          <a:p>
            <a:r>
              <a:rPr lang="en-IN" sz="3200" dirty="0"/>
              <a:t>Embedding Layer</a:t>
            </a:r>
          </a:p>
        </p:txBody>
      </p:sp>
      <p:sp>
        <p:nvSpPr>
          <p:cNvPr id="3" name="Subtitle 2">
            <a:extLst>
              <a:ext uri="{FF2B5EF4-FFF2-40B4-BE49-F238E27FC236}">
                <a16:creationId xmlns:a16="http://schemas.microsoft.com/office/drawing/2014/main" id="{9F37C5BE-8B88-3CF5-44C6-0704CFB40C80}"/>
              </a:ext>
            </a:extLst>
          </p:cNvPr>
          <p:cNvSpPr>
            <a:spLocks noGrp="1"/>
          </p:cNvSpPr>
          <p:nvPr>
            <p:ph type="subTitle" idx="1"/>
          </p:nvPr>
        </p:nvSpPr>
        <p:spPr>
          <a:xfrm>
            <a:off x="1328057" y="1647825"/>
            <a:ext cx="9372600" cy="35623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deep learning, an embedding layer is a layer that is commonly used in neural network architectures for natural language processing (NLP) tasks, such as text classification, language translation, and sentiment analysis. The primary purpose of an embedding layer is to learn and represent high-dimensional data in a lower-dimensional space, typically with much fewer dimensions, while preserving semantic relationships between data points.</a:t>
            </a:r>
            <a:endParaRPr lang="en-IN" dirty="0"/>
          </a:p>
        </p:txBody>
      </p:sp>
    </p:spTree>
    <p:extLst>
      <p:ext uri="{BB962C8B-B14F-4D97-AF65-F5344CB8AC3E}">
        <p14:creationId xmlns:p14="http://schemas.microsoft.com/office/powerpoint/2010/main" val="341914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51A18-48F4-1F9F-90E0-E6B861484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 y="542924"/>
            <a:ext cx="11687175" cy="5991226"/>
          </a:xfrm>
          <a:prstGeom prst="rect">
            <a:avLst/>
          </a:prstGeom>
        </p:spPr>
      </p:pic>
    </p:spTree>
    <p:extLst>
      <p:ext uri="{BB962C8B-B14F-4D97-AF65-F5344CB8AC3E}">
        <p14:creationId xmlns:p14="http://schemas.microsoft.com/office/powerpoint/2010/main" val="207460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2E129A-5E88-DB2B-1400-06E348A43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 y="819150"/>
            <a:ext cx="10277475" cy="5219700"/>
          </a:xfrm>
          <a:prstGeom prst="rect">
            <a:avLst/>
          </a:prstGeom>
        </p:spPr>
      </p:pic>
    </p:spTree>
    <p:extLst>
      <p:ext uri="{BB962C8B-B14F-4D97-AF65-F5344CB8AC3E}">
        <p14:creationId xmlns:p14="http://schemas.microsoft.com/office/powerpoint/2010/main" val="357330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0E889-0DE3-9599-C0EC-317259FCC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4" y="270587"/>
            <a:ext cx="10543592" cy="4889242"/>
          </a:xfrm>
          <a:prstGeom prst="rect">
            <a:avLst/>
          </a:prstGeom>
        </p:spPr>
      </p:pic>
      <p:sp>
        <p:nvSpPr>
          <p:cNvPr id="5" name="TextBox 4">
            <a:extLst>
              <a:ext uri="{FF2B5EF4-FFF2-40B4-BE49-F238E27FC236}">
                <a16:creationId xmlns:a16="http://schemas.microsoft.com/office/drawing/2014/main" id="{FE955C14-222E-9FA6-1AF4-9AAED235599A}"/>
              </a:ext>
            </a:extLst>
          </p:cNvPr>
          <p:cNvSpPr txBox="1"/>
          <p:nvPr/>
        </p:nvSpPr>
        <p:spPr>
          <a:xfrm>
            <a:off x="1009650" y="5595648"/>
            <a:ext cx="9763125" cy="369332"/>
          </a:xfrm>
          <a:prstGeom prst="rect">
            <a:avLst/>
          </a:prstGeom>
          <a:noFill/>
        </p:spPr>
        <p:txBody>
          <a:bodyPr wrap="square">
            <a:spAutoFit/>
          </a:bodyPr>
          <a:lstStyle/>
          <a:p>
            <a:r>
              <a:rPr lang="en-IN" b="0" i="0" dirty="0">
                <a:solidFill>
                  <a:srgbClr val="555555"/>
                </a:solidFill>
                <a:effectLst/>
                <a:latin typeface="Helvetica Neue"/>
              </a:rPr>
              <a:t>5000 is represent an entire words in a vocabulary. Or total number of unique words in a text</a:t>
            </a:r>
            <a:endParaRPr lang="en-IN" dirty="0"/>
          </a:p>
        </p:txBody>
      </p:sp>
    </p:spTree>
    <p:extLst>
      <p:ext uri="{BB962C8B-B14F-4D97-AF65-F5344CB8AC3E}">
        <p14:creationId xmlns:p14="http://schemas.microsoft.com/office/powerpoint/2010/main" val="311400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B85B-1F4B-578E-789B-9E80A123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957262"/>
            <a:ext cx="10534650" cy="4943475"/>
          </a:xfrm>
          <a:prstGeom prst="rect">
            <a:avLst/>
          </a:prstGeom>
        </p:spPr>
      </p:pic>
    </p:spTree>
    <p:extLst>
      <p:ext uri="{BB962C8B-B14F-4D97-AF65-F5344CB8AC3E}">
        <p14:creationId xmlns:p14="http://schemas.microsoft.com/office/powerpoint/2010/main" val="205312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F9F9C-B750-3BFE-F82D-4B85A2671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676400"/>
            <a:ext cx="11563350" cy="3371850"/>
          </a:xfrm>
          <a:prstGeom prst="rect">
            <a:avLst/>
          </a:prstGeom>
        </p:spPr>
      </p:pic>
    </p:spTree>
    <p:extLst>
      <p:ext uri="{BB962C8B-B14F-4D97-AF65-F5344CB8AC3E}">
        <p14:creationId xmlns:p14="http://schemas.microsoft.com/office/powerpoint/2010/main" val="57856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08957-726A-1568-C97E-591F70139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104900"/>
            <a:ext cx="11534775" cy="4648200"/>
          </a:xfrm>
          <a:prstGeom prst="rect">
            <a:avLst/>
          </a:prstGeom>
        </p:spPr>
      </p:pic>
    </p:spTree>
    <p:extLst>
      <p:ext uri="{BB962C8B-B14F-4D97-AF65-F5344CB8AC3E}">
        <p14:creationId xmlns:p14="http://schemas.microsoft.com/office/powerpoint/2010/main" val="155284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BF83D8-79E2-3FBB-14FF-49D236F8E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009649"/>
            <a:ext cx="10620375" cy="5229225"/>
          </a:xfrm>
          <a:prstGeom prst="rect">
            <a:avLst/>
          </a:prstGeom>
        </p:spPr>
      </p:pic>
    </p:spTree>
    <p:extLst>
      <p:ext uri="{BB962C8B-B14F-4D97-AF65-F5344CB8AC3E}">
        <p14:creationId xmlns:p14="http://schemas.microsoft.com/office/powerpoint/2010/main" val="94696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15AB5B-C4EB-4458-FE83-9E36F889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647699"/>
            <a:ext cx="10620375" cy="5724525"/>
          </a:xfrm>
          <a:prstGeom prst="rect">
            <a:avLst/>
          </a:prstGeom>
        </p:spPr>
      </p:pic>
    </p:spTree>
    <p:extLst>
      <p:ext uri="{BB962C8B-B14F-4D97-AF65-F5344CB8AC3E}">
        <p14:creationId xmlns:p14="http://schemas.microsoft.com/office/powerpoint/2010/main" val="79899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0E87D-5FEB-B944-6745-4D530DD02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4" y="1295400"/>
            <a:ext cx="11201401" cy="4486275"/>
          </a:xfrm>
          <a:prstGeom prst="rect">
            <a:avLst/>
          </a:prstGeom>
        </p:spPr>
      </p:pic>
    </p:spTree>
    <p:extLst>
      <p:ext uri="{BB962C8B-B14F-4D97-AF65-F5344CB8AC3E}">
        <p14:creationId xmlns:p14="http://schemas.microsoft.com/office/powerpoint/2010/main" val="362139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93</Words>
  <Application>Microsoft Macintosh PowerPoint</Application>
  <PresentationFormat>Widescreen</PresentationFormat>
  <Paragraphs>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Söhne</vt:lpstr>
      <vt:lpstr>Office Theme</vt:lpstr>
      <vt:lpstr>Embedding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Layer</dc:title>
  <dc:creator>sarang tk</dc:creator>
  <cp:lastModifiedBy>Microsoft Office User</cp:lastModifiedBy>
  <cp:revision>2</cp:revision>
  <dcterms:created xsi:type="dcterms:W3CDTF">2024-03-02T18:54:41Z</dcterms:created>
  <dcterms:modified xsi:type="dcterms:W3CDTF">2024-07-04T06:08:40Z</dcterms:modified>
</cp:coreProperties>
</file>