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84" r:id="rId4"/>
    <p:sldId id="265" r:id="rId5"/>
    <p:sldId id="294" r:id="rId6"/>
    <p:sldId id="292" r:id="rId7"/>
    <p:sldId id="293" r:id="rId8"/>
    <p:sldId id="295" r:id="rId9"/>
    <p:sldId id="296" r:id="rId10"/>
    <p:sldId id="297" r:id="rId11"/>
    <p:sldId id="298" r:id="rId12"/>
    <p:sldId id="27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73" autoAdjust="0"/>
    <p:restoredTop sz="95485"/>
  </p:normalViewPr>
  <p:slideViewPr>
    <p:cSldViewPr snapToGrid="0">
      <p:cViewPr varScale="1">
        <p:scale>
          <a:sx n="68" d="100"/>
          <a:sy n="68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D4AE6-0A2C-4704-9F96-2D727F62AC39}" type="datetimeFigureOut">
              <a:rPr lang="en-US" smtClean="0"/>
              <a:t>29-Jun-17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FF626-B072-484A-AE7A-854D3026DF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29-Jun-17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29-Jun-17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33371" y="2583543"/>
            <a:ext cx="4572000" cy="1436914"/>
          </a:xfrm>
        </p:spPr>
        <p:txBody>
          <a:bodyPr/>
          <a:lstStyle/>
          <a:p>
            <a:r>
              <a:rPr lang="en-US" sz="4000" cap="none" dirty="0">
                <a:latin typeface="Calibri" panose="020F0502020204030204" pitchFamily="34" charset="0"/>
                <a:cs typeface="Calibri" panose="020F0502020204030204" pitchFamily="34" charset="0"/>
              </a:rPr>
              <a:t>New York Taxi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3829" y="5918706"/>
            <a:ext cx="11858171" cy="901246"/>
          </a:xfrm>
        </p:spPr>
        <p:txBody>
          <a:bodyPr>
            <a:normAutofit/>
          </a:bodyPr>
          <a:lstStyle/>
          <a:p>
            <a:r>
              <a:rPr lang="en-US" dirty="0"/>
              <a:t>Shampa Shahriyar (shampa077@gmail.com)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25850" y="38084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345542" y="-56709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777777"/>
                </a:solidFill>
                <a:effectLst/>
                <a:latin typeface="normal arial"/>
              </a:rPr>
              <a:t>fujiayuan0418@gmail.com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Fare Prediction 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1251678" y="4923199"/>
            <a:ext cx="49240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Variable: 'trip_day' ,'pickup_longitude','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pickup_latitude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dropoff_longitude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dropoff_latitude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trip_hour_start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trip_hour_end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MSE: 168.76392978649073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411923-30BC-48D8-8B20-24ED0D8D9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26" y="1266449"/>
            <a:ext cx="5322513" cy="3531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0A89B67-AA24-4B0E-9765-D4145A735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698" y="1266449"/>
            <a:ext cx="5220889" cy="3531405"/>
          </a:xfrm>
          <a:prstGeom prst="rect">
            <a:avLst/>
          </a:prstGeom>
        </p:spPr>
      </p:pic>
      <p:sp>
        <p:nvSpPr>
          <p:cNvPr id="13" name="矩形 10">
            <a:extLst>
              <a:ext uri="{FF2B5EF4-FFF2-40B4-BE49-F238E27FC236}">
                <a16:creationId xmlns:a16="http://schemas.microsoft.com/office/drawing/2014/main" id="{CEC61F04-931B-4772-A330-57066C3ECC7B}"/>
              </a:ext>
            </a:extLst>
          </p:cNvPr>
          <p:cNvSpPr/>
          <p:nvPr/>
        </p:nvSpPr>
        <p:spPr>
          <a:xfrm>
            <a:off x="6678698" y="4923198"/>
            <a:ext cx="4924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Taking all features in consideration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MSE:6.1645901073485954e-20</a:t>
            </a:r>
          </a:p>
        </p:txBody>
      </p:sp>
    </p:spTree>
    <p:extLst>
      <p:ext uri="{BB962C8B-B14F-4D97-AF65-F5344CB8AC3E}">
        <p14:creationId xmlns:p14="http://schemas.microsoft.com/office/powerpoint/2010/main" val="1137170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Tips Prediction 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1251678" y="4879657"/>
            <a:ext cx="49240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Independent Variable: 'trip_day' ,'payment_type','pickup_longitude','pickup_latitude','dropoff_longitude’,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dropoff_latitude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trip_hour_start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’, '</a:t>
            </a:r>
            <a:r>
              <a:rPr lang="en-US" altLang="zh-CN" sz="20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trip_hour_end</a:t>
            </a:r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MSE: 6.9504571333529759</a:t>
            </a:r>
          </a:p>
        </p:txBody>
      </p:sp>
      <p:sp>
        <p:nvSpPr>
          <p:cNvPr id="13" name="矩形 10">
            <a:extLst>
              <a:ext uri="{FF2B5EF4-FFF2-40B4-BE49-F238E27FC236}">
                <a16:creationId xmlns:a16="http://schemas.microsoft.com/office/drawing/2014/main" id="{CEC61F04-931B-4772-A330-57066C3ECC7B}"/>
              </a:ext>
            </a:extLst>
          </p:cNvPr>
          <p:cNvSpPr/>
          <p:nvPr/>
        </p:nvSpPr>
        <p:spPr>
          <a:xfrm>
            <a:off x="6678698" y="4923198"/>
            <a:ext cx="49240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	Taking all features in consideration</a:t>
            </a:r>
          </a:p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MSE:6.164808634283238e-20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C52E-D8B5-40FD-984D-3CD35394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601" y="1348252"/>
            <a:ext cx="5220889" cy="3531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58D2B-EE84-4A35-A3CA-9DAE77A54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88" y="1348252"/>
            <a:ext cx="5246295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5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5606" y="2654531"/>
            <a:ext cx="4636504" cy="559724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857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Dataset Analysis and Visualization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39734" y="1632788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Target :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Analysis 2389990 ( around 2.4 millions) taxi trip data in New York city for January 2016 (1</a:t>
            </a:r>
            <a:r>
              <a:rPr lang="en-US" sz="2400" cap="non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to 29</a:t>
            </a:r>
            <a:r>
              <a:rPr lang="en-US" sz="2400" cap="none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) based on duration, fare, distance, day, hour</a:t>
            </a:r>
          </a:p>
          <a:p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Predict fare, tip amount based on previous trips and assumption about income</a:t>
            </a:r>
          </a:p>
          <a:p>
            <a:endParaRPr lang="en-US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b="1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39734" y="3825724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Anomalies in Data: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'fare_amount’ was negative for some entries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'passenger_count’ was zero for some entries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'trip_duration’ was negative for some entries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'trip_distance’ was negative for some entries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Some geolocation values were zero and pickup and drop-off location was same for some entries</a:t>
            </a:r>
          </a:p>
          <a:p>
            <a:r>
              <a:rPr lang="en-US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data was cleaned up to remove those anomalies</a:t>
            </a:r>
          </a:p>
          <a:p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Dataset Analysis and Visualization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439734" y="1238893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Information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Total 19 different information is listed for each trip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calculated fields are used for improved feature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up data has 2292739 entries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b="1" cap="none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 for analysis: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03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Passengers Per Trip and Busy Day of The Week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1EFF4-896D-4C8B-AEE5-8D537814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29" y="1645481"/>
            <a:ext cx="5309810" cy="35314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5D4EF0-460A-414E-A1AA-7A33593D0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488" y="1645480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40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Busy Hours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1041843" y="5012463"/>
            <a:ext cx="54307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weekdays people are using taxi service on night 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DED475-1E0C-4E66-98EB-745C69854BF4}"/>
              </a:ext>
            </a:extLst>
          </p:cNvPr>
          <p:cNvSpPr/>
          <p:nvPr/>
        </p:nvSpPr>
        <p:spPr>
          <a:xfrm>
            <a:off x="6472567" y="5164863"/>
            <a:ext cx="5430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weekend as people are outside up to midnight (0 hour), they prefer taxi service.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46B2EB-FF7B-443D-A062-1A56972A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393" y="1481058"/>
            <a:ext cx="4827100" cy="3531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EA3E0-E7FB-440F-8298-8A73104DA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00" y="1447589"/>
            <a:ext cx="482710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Fare for Trip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BFFA7-89A0-4B72-A870-1F2C1F2A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0" y="1396011"/>
            <a:ext cx="5220889" cy="3531405"/>
          </a:xfrm>
          <a:prstGeom prst="rect">
            <a:avLst/>
          </a:prstGeom>
        </p:spPr>
      </p:pic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910116" y="5012463"/>
            <a:ext cx="54307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Popular fare amount is between 5.5 to 7 dollar which indicates short journey is popular. In graph only prominent fare ranges are included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042BA0-3280-4DB2-A29E-481E9F181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67" y="1396010"/>
            <a:ext cx="5144672" cy="353140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0CDED475-1E0C-4E66-98EB-745C69854BF4}"/>
              </a:ext>
            </a:extLst>
          </p:cNvPr>
          <p:cNvSpPr/>
          <p:nvPr/>
        </p:nvSpPr>
        <p:spPr>
          <a:xfrm>
            <a:off x="6472567" y="5164863"/>
            <a:ext cx="54307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graph only prominent  total fare ranges are included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20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Tips and Payment Mode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3757205" y="5086768"/>
            <a:ext cx="543072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indicates as payment mode vis card is popular, people are less interested to pay any tips. Cash tips information is not included in data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BE9F94-6796-47EF-A91E-0B2D73BAE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950" y="1256192"/>
            <a:ext cx="5220889" cy="3531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C357E4-9EDC-4EB7-ABEB-5A9F25CF6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67" y="1256192"/>
            <a:ext cx="5309810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84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Hourly Taxi Activity for each day of the week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2166518" y="5992346"/>
            <a:ext cx="8348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Friday and Weekends are more busy in New York</a:t>
            </a:r>
          </a:p>
          <a:p>
            <a:endParaRPr lang="en-US" altLang="zh-CN" sz="20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39EFF-D04C-44B8-B065-4BABD7F6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878" y="906383"/>
            <a:ext cx="9259592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6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295301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sz="3600" b="1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Traffic Transition</a:t>
            </a:r>
            <a:endParaRPr lang="en-US" sz="3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10">
            <a:extLst>
              <a:ext uri="{FF2B5EF4-FFF2-40B4-BE49-F238E27FC236}">
                <a16:creationId xmlns:a16="http://schemas.microsoft.com/office/drawing/2014/main" id="{AD7C85E8-6DAA-4626-B33C-7475F8E642FC}"/>
              </a:ext>
            </a:extLst>
          </p:cNvPr>
          <p:cNvSpPr/>
          <p:nvPr/>
        </p:nvSpPr>
        <p:spPr>
          <a:xfrm>
            <a:off x="2166518" y="5851666"/>
            <a:ext cx="8348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Areas are showing start and end of journey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7FF3B-49A6-4659-B0EF-EBE8D813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28737"/>
            <a:ext cx="9925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2752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2577</TotalTime>
  <Words>399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宋体</vt:lpstr>
      <vt:lpstr>华文中宋</vt:lpstr>
      <vt:lpstr>Arial</vt:lpstr>
      <vt:lpstr>Calibri</vt:lpstr>
      <vt:lpstr>Gill Sans MT</vt:lpstr>
      <vt:lpstr>Impact</vt:lpstr>
      <vt:lpstr>normal arial</vt:lpstr>
      <vt:lpstr>Wingdings</vt:lpstr>
      <vt:lpstr>Badge</vt:lpstr>
      <vt:lpstr>New York Taxi Data Analysis</vt:lpstr>
      <vt:lpstr>Dataset Analysis and Visualization</vt:lpstr>
      <vt:lpstr>Dataset Analysis and Visualization</vt:lpstr>
      <vt:lpstr>Number of Passengers Per Trip and Busy Day of The Week</vt:lpstr>
      <vt:lpstr>Busy Hours</vt:lpstr>
      <vt:lpstr>Fare for Trip</vt:lpstr>
      <vt:lpstr>Tips and Payment Mode</vt:lpstr>
      <vt:lpstr>Hourly Taxi Activity for each day of the week</vt:lpstr>
      <vt:lpstr>Traffic Transition</vt:lpstr>
      <vt:lpstr>Fare Prediction </vt:lpstr>
      <vt:lpstr>Tips Prediction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shampa</dc:creator>
  <cp:lastModifiedBy>Shampa Shahriyar</cp:lastModifiedBy>
  <cp:revision>316</cp:revision>
  <dcterms:created xsi:type="dcterms:W3CDTF">2015-09-21T23:08:53Z</dcterms:created>
  <dcterms:modified xsi:type="dcterms:W3CDTF">2017-06-28T14:40:49Z</dcterms:modified>
</cp:coreProperties>
</file>