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4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4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494F1-A9C0-49D8-BB61-09911EE5C9BA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0BC419-B3BF-4C67-9144-7786C183FE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8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yliu\AppData\Roaming\Foxmail7\Temp-8224-20170417090956\CatchC7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63" y="88134"/>
            <a:ext cx="6882385" cy="42156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7748" y="4549489"/>
            <a:ext cx="6858000" cy="12233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钱包营销商户管理平台</a:t>
            </a:r>
            <a:endParaRPr lang="en-US" altLang="zh-CN" dirty="0" smtClean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商户池定位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285474" y="3525398"/>
            <a:ext cx="5221994" cy="2655066"/>
            <a:chOff x="1696598" y="2115238"/>
            <a:chExt cx="5221994" cy="2655066"/>
          </a:xfrm>
        </p:grpSpPr>
        <p:sp>
          <p:nvSpPr>
            <p:cNvPr id="4" name="椭圆 3"/>
            <p:cNvSpPr/>
            <p:nvPr/>
          </p:nvSpPr>
          <p:spPr>
            <a:xfrm>
              <a:off x="3084723" y="2115238"/>
              <a:ext cx="2027104" cy="77118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优惠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696598" y="4120308"/>
              <a:ext cx="1388125" cy="6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票券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415228" y="4120308"/>
              <a:ext cx="1388125" cy="6499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门店组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365214" y="4120308"/>
              <a:ext cx="1553378" cy="64999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品牌、门店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4" idx="4"/>
            </p:cNvCxnSpPr>
            <p:nvPr/>
          </p:nvCxnSpPr>
          <p:spPr>
            <a:xfrm>
              <a:off x="4098275" y="2886419"/>
              <a:ext cx="0" cy="12338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5" idx="0"/>
            </p:cNvCxnSpPr>
            <p:nvPr/>
          </p:nvCxnSpPr>
          <p:spPr>
            <a:xfrm flipH="1">
              <a:off x="2390661" y="2798284"/>
              <a:ext cx="1129229" cy="132202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7" idx="0"/>
            </p:cNvCxnSpPr>
            <p:nvPr/>
          </p:nvCxnSpPr>
          <p:spPr>
            <a:xfrm>
              <a:off x="4803353" y="2798284"/>
              <a:ext cx="1338550" cy="1322024"/>
            </a:xfrm>
            <a:prstGeom prst="straightConnector1">
              <a:avLst/>
            </a:prstGeom>
            <a:ln w="349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6"/>
              <a:endCxn id="7" idx="2"/>
            </p:cNvCxnSpPr>
            <p:nvPr/>
          </p:nvCxnSpPr>
          <p:spPr>
            <a:xfrm>
              <a:off x="4803353" y="4445306"/>
              <a:ext cx="5618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924624" y="1906279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背景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大量品牌、门店等业务数据不完整不规范，数据大量重复、冗余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新版客户端上线，急需解决数据重复、不完整问题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4624" y="25544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目标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363205" y="2879565"/>
            <a:ext cx="6705682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建设一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完善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商户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门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店、收单受理、评价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评级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制定标准的商户数据运营流程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dyliu\AppData\Roaming\Foxmail7\Temp-8224-20170417090956\CatchB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3" y="229612"/>
            <a:ext cx="8854425" cy="60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4886325" y="4029075"/>
            <a:ext cx="8667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5854700" y="4029075"/>
            <a:ext cx="33655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246142" y="4273731"/>
            <a:ext cx="230695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586446" y="2891246"/>
            <a:ext cx="1628503" cy="15240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372" y="6389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商户</a:t>
            </a:r>
            <a:r>
              <a:rPr lang="zh-CN" altLang="en-US" sz="2400" dirty="0" smtClean="0"/>
              <a:t>池内部结构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5" y="669856"/>
            <a:ext cx="8590030" cy="55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商户</a:t>
            </a:r>
            <a:r>
              <a:rPr lang="zh-CN" altLang="en-US" dirty="0" smtClean="0"/>
              <a:t>池系统设计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14347" y="1933868"/>
            <a:ext cx="5952413" cy="1283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后端：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springMVC+spring+mybatis+mysql+kafka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前端：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AdminLte+bootstrap+jsp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960" y="1933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技术框架：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17040" y="321692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已</a:t>
            </a:r>
            <a:r>
              <a:rPr lang="zh-CN" altLang="en-US" b="1" dirty="0" smtClean="0"/>
              <a:t>完成设计：</a:t>
            </a:r>
            <a:endParaRPr lang="zh-CN" altLang="en-US" b="1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402238" y="3286761"/>
            <a:ext cx="5964522" cy="179163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存量数据处理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品牌、门店相似度审核（人工、自动）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品牌和门店的维护（编辑、批量导出与修改）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权限控制：机构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（前端、后端）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日志管理（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切面）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相似度审核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2960" y="3885759"/>
            <a:ext cx="2445744" cy="21195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中间库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32163" y="3893433"/>
            <a:ext cx="2754217" cy="2104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正式库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45725" y="192165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品牌：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品牌名、品牌别名</a:t>
            </a:r>
            <a:endParaRPr lang="en-US" altLang="zh-CN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门</a:t>
            </a:r>
            <a:r>
              <a:rPr lang="zh-CN" altLang="en-US" dirty="0" smtClean="0"/>
              <a:t>店：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品牌名、门店名、经纬度、范围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695700" y="4056827"/>
            <a:ext cx="1046952" cy="46672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新增</a:t>
            </a:r>
            <a:endParaRPr lang="zh-CN" altLang="en-US" sz="105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37714" y="4056827"/>
            <a:ext cx="914401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正式数据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914400" y="19216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相似度计算依据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304264" y="2692449"/>
            <a:ext cx="3992337" cy="370360"/>
            <a:chOff x="2228800" y="2902678"/>
            <a:chExt cx="3992337" cy="37036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79643" y="3272010"/>
              <a:ext cx="3690651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228800" y="2903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9451" y="29031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470313" y="3186752"/>
              <a:ext cx="0" cy="852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308649" y="3186752"/>
              <a:ext cx="0" cy="852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268704" y="29026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23856" y="29026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0.9</a:t>
              </a:r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522909" y="2923281"/>
            <a:ext cx="104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相似度</a:t>
            </a:r>
          </a:p>
        </p:txBody>
      </p:sp>
      <p:sp>
        <p:nvSpPr>
          <p:cNvPr id="31" name="左大括号 30"/>
          <p:cNvSpPr/>
          <p:nvPr/>
        </p:nvSpPr>
        <p:spPr>
          <a:xfrm rot="16200000">
            <a:off x="2867094" y="2785318"/>
            <a:ext cx="250448" cy="1106923"/>
          </a:xfrm>
          <a:prstGeom prst="leftBrace">
            <a:avLst>
              <a:gd name="adj1" fmla="val 8333"/>
              <a:gd name="adj2" fmla="val 51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 rot="16200000">
            <a:off x="4351015" y="2430903"/>
            <a:ext cx="250448" cy="1815753"/>
          </a:xfrm>
          <a:prstGeom prst="leftBrace">
            <a:avLst>
              <a:gd name="adj1" fmla="val 8333"/>
              <a:gd name="adj2" fmla="val 51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 rot="16200000">
            <a:off x="5651007" y="2959411"/>
            <a:ext cx="250448" cy="739060"/>
          </a:xfrm>
          <a:prstGeom prst="leftBrace">
            <a:avLst>
              <a:gd name="adj1" fmla="val 8333"/>
              <a:gd name="adj2" fmla="val 51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746096" y="34045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新增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041789" y="340452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退回</a:t>
            </a:r>
            <a:endParaRPr lang="en-US" altLang="zh-CN" sz="1200" dirty="0" smtClean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12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（待审核）</a:t>
            </a:r>
            <a:endParaRPr lang="zh-CN" altLang="en-US" sz="1200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547527" y="33967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合并</a:t>
            </a:r>
          </a:p>
        </p:txBody>
      </p:sp>
      <p:sp>
        <p:nvSpPr>
          <p:cNvPr id="37" name="右弧形箭头 36"/>
          <p:cNvSpPr/>
          <p:nvPr/>
        </p:nvSpPr>
        <p:spPr>
          <a:xfrm>
            <a:off x="3695700" y="4772025"/>
            <a:ext cx="990600" cy="447675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退回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3723764" y="5380802"/>
            <a:ext cx="1046952" cy="466724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合并</a:t>
            </a:r>
            <a:endParaRPr lang="zh-CN" altLang="en-US" sz="1050" dirty="0"/>
          </a:p>
        </p:txBody>
      </p:sp>
      <p:sp>
        <p:nvSpPr>
          <p:cNvPr id="39" name="文本框 38"/>
          <p:cNvSpPr txBox="1"/>
          <p:nvPr/>
        </p:nvSpPr>
        <p:spPr>
          <a:xfrm>
            <a:off x="5530240" y="5456348"/>
            <a:ext cx="914401" cy="307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合并关系</a:t>
            </a:r>
          </a:p>
        </p:txBody>
      </p:sp>
      <p:sp>
        <p:nvSpPr>
          <p:cNvPr id="40" name="流程图: 决策 39"/>
          <p:cNvSpPr/>
          <p:nvPr/>
        </p:nvSpPr>
        <p:spPr>
          <a:xfrm>
            <a:off x="2000249" y="5348678"/>
            <a:ext cx="1085851" cy="4988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记录状态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6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权限控制设计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5586" y="2093205"/>
            <a:ext cx="1972019" cy="12338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89822" y="2247441"/>
            <a:ext cx="275421" cy="14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03363" y="2093205"/>
            <a:ext cx="2754217" cy="2104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995711" y="2071171"/>
            <a:ext cx="1371049" cy="638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SSO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95711" y="3043960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菜单</a:t>
            </a:r>
            <a:r>
              <a:rPr lang="en-US" altLang="zh-CN" dirty="0" smtClean="0"/>
              <a:t>\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功能码</a:t>
            </a:r>
            <a:endParaRPr lang="en-US" altLang="zh-CN" dirty="0" smtClean="0"/>
          </a:p>
          <a:p>
            <a:r>
              <a:rPr lang="zh-CN" altLang="en-US" dirty="0" smtClean="0"/>
              <a:t>用户组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功能码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85175" y="3425979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标签（功能码）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099472" y="2566930"/>
            <a:ext cx="304740" cy="2423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466901" y="2319050"/>
            <a:ext cx="304740" cy="2423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96148" y="2247441"/>
            <a:ext cx="91440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04212" y="4748270"/>
            <a:ext cx="239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URL--</a:t>
            </a:r>
            <a:r>
              <a:rPr lang="zh-CN" altLang="en-US" dirty="0" smtClean="0"/>
              <a:t>功能码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6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92933" y="3015843"/>
            <a:ext cx="4451067" cy="330400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商户</a:t>
            </a:r>
            <a:r>
              <a:rPr lang="zh-CN" altLang="en-US" dirty="0" smtClean="0"/>
              <a:t>池的未来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品牌、门店录入管理（录入、审核）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业务审核参数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维护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监控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管理（相似审核报表）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ctr"/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1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252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华文新魏</vt:lpstr>
      <vt:lpstr>楷体</vt:lpstr>
      <vt:lpstr>宋体</vt:lpstr>
      <vt:lpstr>微软雅黑</vt:lpstr>
      <vt:lpstr>Calibri</vt:lpstr>
      <vt:lpstr>Calibri Light</vt:lpstr>
      <vt:lpstr>Times New Roman</vt:lpstr>
      <vt:lpstr>Wingdings</vt:lpstr>
      <vt:lpstr>回顾</vt:lpstr>
      <vt:lpstr>PowerPoint 演示文稿</vt:lpstr>
      <vt:lpstr>商户池定位</vt:lpstr>
      <vt:lpstr>PowerPoint 演示文稿</vt:lpstr>
      <vt:lpstr>PowerPoint 演示文稿</vt:lpstr>
      <vt:lpstr>商户池系统设计</vt:lpstr>
      <vt:lpstr>相似度审核</vt:lpstr>
      <vt:lpstr>权限控制设计</vt:lpstr>
      <vt:lpstr>商户池的未来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商户池介绍</dc:title>
  <dc:creator>dyliu</dc:creator>
  <cp:lastModifiedBy>dyliu</cp:lastModifiedBy>
  <cp:revision>20</cp:revision>
  <dcterms:created xsi:type="dcterms:W3CDTF">2017-04-20T09:08:21Z</dcterms:created>
  <dcterms:modified xsi:type="dcterms:W3CDTF">2017-05-15T11:27:29Z</dcterms:modified>
</cp:coreProperties>
</file>