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273A0-AD41-4892-8A00-E713BA8D112A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7570-9328-49A8-BBED-A960229878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7570-9328-49A8-BBED-A9602298785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7570-9328-49A8-BBED-A9602298785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0E4E-0C0A-4A9D-BC57-E01EB6204D47}" type="datetimeFigureOut">
              <a:rPr lang="zh-TW" altLang="en-US" smtClean="0"/>
              <a:pPr/>
              <a:t>2010/3/22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8DB8-BB51-44C8-BE5F-21BA2FA2D5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857232"/>
            <a:ext cx="1785950" cy="15716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4348" y="2643182"/>
            <a:ext cx="1785950" cy="15716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4348" y="4500570"/>
            <a:ext cx="1785950" cy="15716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7488" y="857232"/>
            <a:ext cx="5643602" cy="52149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2928926" y="1214422"/>
            <a:ext cx="5500726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85786" y="1214422"/>
            <a:ext cx="164307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85786" y="3000372"/>
            <a:ext cx="164307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85786" y="4857760"/>
            <a:ext cx="164307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857232"/>
            <a:ext cx="3714776" cy="24288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86314" y="3571876"/>
            <a:ext cx="3714776" cy="2500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4348" y="3571876"/>
            <a:ext cx="3714776" cy="2500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86314" y="857232"/>
            <a:ext cx="3714776" cy="24288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785786" y="1214422"/>
            <a:ext cx="35719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857752" y="1214422"/>
            <a:ext cx="35719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85786" y="4000504"/>
            <a:ext cx="35719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857752" y="4000504"/>
            <a:ext cx="35719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如螢幕大小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REN JUN</dc:creator>
  <cp:lastModifiedBy>REN JUN</cp:lastModifiedBy>
  <cp:revision>2</cp:revision>
  <dcterms:created xsi:type="dcterms:W3CDTF">2010-03-21T13:36:24Z</dcterms:created>
  <dcterms:modified xsi:type="dcterms:W3CDTF">2010-03-22T08:13:03Z</dcterms:modified>
</cp:coreProperties>
</file>