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83" r:id="rId4"/>
    <p:sldId id="259" r:id="rId5"/>
    <p:sldId id="260" r:id="rId6"/>
    <p:sldId id="264" r:id="rId7"/>
    <p:sldId id="263" r:id="rId8"/>
    <p:sldId id="262" r:id="rId9"/>
    <p:sldId id="261" r:id="rId10"/>
    <p:sldId id="284" r:id="rId11"/>
    <p:sldId id="265" r:id="rId12"/>
    <p:sldId id="266" r:id="rId13"/>
    <p:sldId id="267" r:id="rId14"/>
    <p:sldId id="268" r:id="rId15"/>
    <p:sldId id="269" r:id="rId16"/>
    <p:sldId id="330" r:id="rId17"/>
    <p:sldId id="331" r:id="rId18"/>
    <p:sldId id="270" r:id="rId19"/>
    <p:sldId id="277" r:id="rId20"/>
    <p:sldId id="332" r:id="rId21"/>
    <p:sldId id="271" r:id="rId22"/>
    <p:sldId id="309" r:id="rId23"/>
    <p:sldId id="310" r:id="rId24"/>
    <p:sldId id="311" r:id="rId25"/>
    <p:sldId id="312" r:id="rId26"/>
    <p:sldId id="323" r:id="rId27"/>
    <p:sldId id="329" r:id="rId28"/>
    <p:sldId id="279" r:id="rId29"/>
    <p:sldId id="276" r:id="rId30"/>
    <p:sldId id="313" r:id="rId31"/>
  </p:sldIdLst>
  <p:sldSz cx="9144000" cy="5143500" type="screen16x9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swald" pitchFamily="2" charset="77"/>
      <p:regular r:id="rId41"/>
      <p:bold r:id="rId42"/>
    </p:embeddedFont>
    <p:embeddedFont>
      <p:font typeface="Roboto Condensed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6"/>
    <p:restoredTop sz="94845"/>
  </p:normalViewPr>
  <p:slideViewPr>
    <p:cSldViewPr snapToGrid="0">
      <p:cViewPr varScale="1">
        <p:scale>
          <a:sx n="149" d="100"/>
          <a:sy n="149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jan Mirchandani" userId="e2668a044f22c1bc" providerId="LiveId" clId="{75397E9C-92C9-9741-9A90-9945BEB7F787}"/>
    <pc:docChg chg="modSld">
      <pc:chgData name="Gunjan Mirchandani" userId="e2668a044f22c1bc" providerId="LiveId" clId="{75397E9C-92C9-9741-9A90-9945BEB7F787}" dt="2024-01-13T01:38:34.267" v="0" actId="113"/>
      <pc:docMkLst>
        <pc:docMk/>
      </pc:docMkLst>
      <pc:sldChg chg="modSp mod">
        <pc:chgData name="Gunjan Mirchandani" userId="e2668a044f22c1bc" providerId="LiveId" clId="{75397E9C-92C9-9741-9A90-9945BEB7F787}" dt="2024-01-13T01:38:34.267" v="0" actId="113"/>
        <pc:sldMkLst>
          <pc:docMk/>
          <pc:sldMk cId="0" sldId="264"/>
        </pc:sldMkLst>
        <pc:spChg chg="mod">
          <ac:chgData name="Gunjan Mirchandani" userId="e2668a044f22c1bc" providerId="LiveId" clId="{75397E9C-92C9-9741-9A90-9945BEB7F787}" dt="2024-01-13T01:38:34.267" v="0" actId="113"/>
          <ac:spMkLst>
            <pc:docMk/>
            <pc:sldMk cId="0" sldId="264"/>
            <ac:spMk id="235" creationId="{00000000-0000-0000-0000-000000000000}"/>
          </ac:spMkLst>
        </pc:spChg>
      </pc:sldChg>
    </pc:docChg>
  </pc:docChgLst>
  <pc:docChgLst>
    <pc:chgData name="Gunjan Mirchandani" userId="e2668a044f22c1bc" providerId="LiveId" clId="{7E9648C4-3320-3141-8DC9-7F42ACE7D385}"/>
    <pc:docChg chg="custSel addSld delSld modSld sldOrd">
      <pc:chgData name="Gunjan Mirchandani" userId="e2668a044f22c1bc" providerId="LiveId" clId="{7E9648C4-3320-3141-8DC9-7F42ACE7D385}" dt="2023-04-01T20:35:06.325" v="37" actId="2696"/>
      <pc:docMkLst>
        <pc:docMk/>
      </pc:docMkLst>
      <pc:sldChg chg="del">
        <pc:chgData name="Gunjan Mirchandani" userId="e2668a044f22c1bc" providerId="LiveId" clId="{7E9648C4-3320-3141-8DC9-7F42ACE7D385}" dt="2023-04-01T20:11:58.850" v="1" actId="2696"/>
        <pc:sldMkLst>
          <pc:docMk/>
          <pc:sldMk cId="0" sldId="258"/>
        </pc:sldMkLst>
      </pc:sldChg>
      <pc:sldChg chg="del">
        <pc:chgData name="Gunjan Mirchandani" userId="e2668a044f22c1bc" providerId="LiveId" clId="{7E9648C4-3320-3141-8DC9-7F42ACE7D385}" dt="2023-04-01T20:12:54.752" v="2" actId="2696"/>
        <pc:sldMkLst>
          <pc:docMk/>
          <pc:sldMk cId="0" sldId="273"/>
        </pc:sldMkLst>
      </pc:sldChg>
      <pc:sldChg chg="ord">
        <pc:chgData name="Gunjan Mirchandani" userId="e2668a044f22c1bc" providerId="LiveId" clId="{7E9648C4-3320-3141-8DC9-7F42ACE7D385}" dt="2023-04-01T20:22:14.381" v="11" actId="20578"/>
        <pc:sldMkLst>
          <pc:docMk/>
          <pc:sldMk cId="0" sldId="275"/>
        </pc:sldMkLst>
      </pc:sldChg>
      <pc:sldChg chg="add">
        <pc:chgData name="Gunjan Mirchandani" userId="e2668a044f22c1bc" providerId="LiveId" clId="{7E9648C4-3320-3141-8DC9-7F42ACE7D385}" dt="2023-04-01T20:14:35.970" v="8"/>
        <pc:sldMkLst>
          <pc:docMk/>
          <pc:sldMk cId="0" sldId="276"/>
        </pc:sldMkLst>
      </pc:sldChg>
      <pc:sldChg chg="ord">
        <pc:chgData name="Gunjan Mirchandani" userId="e2668a044f22c1bc" providerId="LiveId" clId="{7E9648C4-3320-3141-8DC9-7F42ACE7D385}" dt="2023-04-01T20:13:18.824" v="6" actId="20578"/>
        <pc:sldMkLst>
          <pc:docMk/>
          <pc:sldMk cId="0" sldId="277"/>
        </pc:sldMkLst>
      </pc:sldChg>
      <pc:sldChg chg="ord">
        <pc:chgData name="Gunjan Mirchandani" userId="e2668a044f22c1bc" providerId="LiveId" clId="{7E9648C4-3320-3141-8DC9-7F42ACE7D385}" dt="2023-04-01T20:13:17.543" v="5" actId="20578"/>
        <pc:sldMkLst>
          <pc:docMk/>
          <pc:sldMk cId="0" sldId="278"/>
        </pc:sldMkLst>
      </pc:sldChg>
      <pc:sldChg chg="add">
        <pc:chgData name="Gunjan Mirchandani" userId="e2668a044f22c1bc" providerId="LiveId" clId="{7E9648C4-3320-3141-8DC9-7F42ACE7D385}" dt="2023-04-01T20:14:35.970" v="8"/>
        <pc:sldMkLst>
          <pc:docMk/>
          <pc:sldMk cId="0" sldId="279"/>
        </pc:sldMkLst>
      </pc:sldChg>
      <pc:sldChg chg="del">
        <pc:chgData name="Gunjan Mirchandani" userId="e2668a044f22c1bc" providerId="LiveId" clId="{7E9648C4-3320-3141-8DC9-7F42ACE7D385}" dt="2023-04-01T17:04:16.862" v="0" actId="2696"/>
        <pc:sldMkLst>
          <pc:docMk/>
          <pc:sldMk cId="0" sldId="282"/>
        </pc:sldMkLst>
      </pc:sldChg>
      <pc:sldChg chg="add">
        <pc:chgData name="Gunjan Mirchandani" userId="e2668a044f22c1bc" providerId="LiveId" clId="{7E9648C4-3320-3141-8DC9-7F42ACE7D385}" dt="2023-04-01T20:14:35.970" v="8"/>
        <pc:sldMkLst>
          <pc:docMk/>
          <pc:sldMk cId="908286839" sldId="309"/>
        </pc:sldMkLst>
      </pc:sldChg>
      <pc:sldChg chg="add">
        <pc:chgData name="Gunjan Mirchandani" userId="e2668a044f22c1bc" providerId="LiveId" clId="{7E9648C4-3320-3141-8DC9-7F42ACE7D385}" dt="2023-04-01T20:14:35.970" v="8"/>
        <pc:sldMkLst>
          <pc:docMk/>
          <pc:sldMk cId="487157167" sldId="310"/>
        </pc:sldMkLst>
      </pc:sldChg>
      <pc:sldChg chg="add">
        <pc:chgData name="Gunjan Mirchandani" userId="e2668a044f22c1bc" providerId="LiveId" clId="{7E9648C4-3320-3141-8DC9-7F42ACE7D385}" dt="2023-04-01T20:14:35.970" v="8"/>
        <pc:sldMkLst>
          <pc:docMk/>
          <pc:sldMk cId="941867573" sldId="311"/>
        </pc:sldMkLst>
      </pc:sldChg>
      <pc:sldChg chg="add">
        <pc:chgData name="Gunjan Mirchandani" userId="e2668a044f22c1bc" providerId="LiveId" clId="{7E9648C4-3320-3141-8DC9-7F42ACE7D385}" dt="2023-04-01T20:14:35.970" v="8"/>
        <pc:sldMkLst>
          <pc:docMk/>
          <pc:sldMk cId="1836536095" sldId="312"/>
        </pc:sldMkLst>
      </pc:sldChg>
      <pc:sldChg chg="add">
        <pc:chgData name="Gunjan Mirchandani" userId="e2668a044f22c1bc" providerId="LiveId" clId="{7E9648C4-3320-3141-8DC9-7F42ACE7D385}" dt="2023-04-01T20:14:35.970" v="8"/>
        <pc:sldMkLst>
          <pc:docMk/>
          <pc:sldMk cId="1466976324" sldId="313"/>
        </pc:sldMkLst>
      </pc:sldChg>
      <pc:sldChg chg="addSp delSp modSp new mod">
        <pc:chgData name="Gunjan Mirchandani" userId="e2668a044f22c1bc" providerId="LiveId" clId="{7E9648C4-3320-3141-8DC9-7F42ACE7D385}" dt="2023-04-01T20:25:46.860" v="23" actId="1076"/>
        <pc:sldMkLst>
          <pc:docMk/>
          <pc:sldMk cId="2201731517" sldId="314"/>
        </pc:sldMkLst>
        <pc:spChg chg="mod">
          <ac:chgData name="Gunjan Mirchandani" userId="e2668a044f22c1bc" providerId="LiveId" clId="{7E9648C4-3320-3141-8DC9-7F42ACE7D385}" dt="2023-04-01T20:24:51.518" v="18" actId="1076"/>
          <ac:spMkLst>
            <pc:docMk/>
            <pc:sldMk cId="2201731517" sldId="314"/>
            <ac:spMk id="2" creationId="{2A5EEE68-27F9-43C7-F46C-C2BDE559E0F2}"/>
          </ac:spMkLst>
        </pc:spChg>
        <pc:spChg chg="del mod">
          <ac:chgData name="Gunjan Mirchandani" userId="e2668a044f22c1bc" providerId="LiveId" clId="{7E9648C4-3320-3141-8DC9-7F42ACE7D385}" dt="2023-04-01T20:25:41.408" v="21" actId="478"/>
          <ac:spMkLst>
            <pc:docMk/>
            <pc:sldMk cId="2201731517" sldId="314"/>
            <ac:spMk id="3" creationId="{9469E240-061F-1205-BB68-8D08E72BE566}"/>
          </ac:spMkLst>
        </pc:spChg>
        <pc:picChg chg="add mod">
          <ac:chgData name="Gunjan Mirchandani" userId="e2668a044f22c1bc" providerId="LiveId" clId="{7E9648C4-3320-3141-8DC9-7F42ACE7D385}" dt="2023-04-01T20:25:46.860" v="23" actId="1076"/>
          <ac:picMkLst>
            <pc:docMk/>
            <pc:sldMk cId="2201731517" sldId="314"/>
            <ac:picMk id="5" creationId="{98432E54-D9F2-C81B-74C1-D1135C6E6F05}"/>
          </ac:picMkLst>
        </pc:picChg>
      </pc:sldChg>
      <pc:sldChg chg="addSp delSp modSp new mod">
        <pc:chgData name="Gunjan Mirchandani" userId="e2668a044f22c1bc" providerId="LiveId" clId="{7E9648C4-3320-3141-8DC9-7F42ACE7D385}" dt="2023-04-01T20:30:30.577" v="35" actId="1076"/>
        <pc:sldMkLst>
          <pc:docMk/>
          <pc:sldMk cId="1523442443" sldId="315"/>
        </pc:sldMkLst>
        <pc:spChg chg="del">
          <ac:chgData name="Gunjan Mirchandani" userId="e2668a044f22c1bc" providerId="LiveId" clId="{7E9648C4-3320-3141-8DC9-7F42ACE7D385}" dt="2023-04-01T20:28:42.452" v="25" actId="478"/>
          <ac:spMkLst>
            <pc:docMk/>
            <pc:sldMk cId="1523442443" sldId="315"/>
            <ac:spMk id="2" creationId="{881B9304-16FA-558D-08DC-D2529B322EAE}"/>
          </ac:spMkLst>
        </pc:spChg>
        <pc:spChg chg="del">
          <ac:chgData name="Gunjan Mirchandani" userId="e2668a044f22c1bc" providerId="LiveId" clId="{7E9648C4-3320-3141-8DC9-7F42ACE7D385}" dt="2023-04-01T20:28:43.795" v="26" actId="478"/>
          <ac:spMkLst>
            <pc:docMk/>
            <pc:sldMk cId="1523442443" sldId="315"/>
            <ac:spMk id="3" creationId="{6087EA50-7A69-726D-EBBB-78912D1DDAA5}"/>
          </ac:spMkLst>
        </pc:spChg>
        <pc:picChg chg="add mod">
          <ac:chgData name="Gunjan Mirchandani" userId="e2668a044f22c1bc" providerId="LiveId" clId="{7E9648C4-3320-3141-8DC9-7F42ACE7D385}" dt="2023-04-01T20:30:28.944" v="34" actId="1076"/>
          <ac:picMkLst>
            <pc:docMk/>
            <pc:sldMk cId="1523442443" sldId="315"/>
            <ac:picMk id="5" creationId="{8A7A8093-09D2-F2C5-DEF2-8D8C2D1319E8}"/>
          </ac:picMkLst>
        </pc:picChg>
        <pc:picChg chg="add mod">
          <ac:chgData name="Gunjan Mirchandani" userId="e2668a044f22c1bc" providerId="LiveId" clId="{7E9648C4-3320-3141-8DC9-7F42ACE7D385}" dt="2023-04-01T20:30:30.577" v="35" actId="1076"/>
          <ac:picMkLst>
            <pc:docMk/>
            <pc:sldMk cId="1523442443" sldId="315"/>
            <ac:picMk id="6" creationId="{30131BB0-36A6-F9DA-FE39-90BF8EEA2D29}"/>
          </ac:picMkLst>
        </pc:picChg>
      </pc:sldChg>
      <pc:sldChg chg="new del">
        <pc:chgData name="Gunjan Mirchandani" userId="e2668a044f22c1bc" providerId="LiveId" clId="{7E9648C4-3320-3141-8DC9-7F42ACE7D385}" dt="2023-04-01T20:35:06.325" v="37" actId="2696"/>
        <pc:sldMkLst>
          <pc:docMk/>
          <pc:sldMk cId="953005944" sldId="316"/>
        </pc:sldMkLst>
      </pc:sldChg>
    </pc:docChg>
  </pc:docChgLst>
  <pc:docChgLst>
    <pc:chgData name="Gunjan Mirchandani" userId="e2668a044f22c1bc" providerId="LiveId" clId="{6D830E42-FB22-1244-8312-C9B28E17D439}"/>
    <pc:docChg chg="modSld">
      <pc:chgData name="Gunjan Mirchandani" userId="e2668a044f22c1bc" providerId="LiveId" clId="{6D830E42-FB22-1244-8312-C9B28E17D439}" dt="2023-11-10T01:56:31.828" v="0" actId="1035"/>
      <pc:docMkLst>
        <pc:docMk/>
      </pc:docMkLst>
      <pc:sldChg chg="modSp mod">
        <pc:chgData name="Gunjan Mirchandani" userId="e2668a044f22c1bc" providerId="LiveId" clId="{6D830E42-FB22-1244-8312-C9B28E17D439}" dt="2023-11-10T01:56:31.828" v="0" actId="1035"/>
        <pc:sldMkLst>
          <pc:docMk/>
          <pc:sldMk cId="3992351846" sldId="331"/>
        </pc:sldMkLst>
        <pc:spChg chg="mod">
          <ac:chgData name="Gunjan Mirchandani" userId="e2668a044f22c1bc" providerId="LiveId" clId="{6D830E42-FB22-1244-8312-C9B28E17D439}" dt="2023-11-10T01:56:31.828" v="0" actId="1035"/>
          <ac:spMkLst>
            <pc:docMk/>
            <pc:sldMk cId="3992351846" sldId="331"/>
            <ac:spMk id="3" creationId="{8D8BD215-29CB-7724-0735-C67310F352C9}"/>
          </ac:spMkLst>
        </pc:spChg>
      </pc:sldChg>
    </pc:docChg>
  </pc:docChgLst>
  <pc:docChgLst>
    <pc:chgData name="Gunjan Mirchandani" userId="e2668a044f22c1bc" providerId="LiveId" clId="{A7A14044-169A-674E-9AA2-D70FF9EFC0BC}"/>
    <pc:docChg chg="custSel addSld delSld modSld sldOrd">
      <pc:chgData name="Gunjan Mirchandani" userId="e2668a044f22c1bc" providerId="LiveId" clId="{A7A14044-169A-674E-9AA2-D70FF9EFC0BC}" dt="2023-05-04T02:41:17.822" v="760" actId="20577"/>
      <pc:docMkLst>
        <pc:docMk/>
      </pc:docMkLst>
      <pc:sldChg chg="modSp mod">
        <pc:chgData name="Gunjan Mirchandani" userId="e2668a044f22c1bc" providerId="LiveId" clId="{A7A14044-169A-674E-9AA2-D70FF9EFC0BC}" dt="2023-05-03T22:14:39.603" v="91" actId="20577"/>
        <pc:sldMkLst>
          <pc:docMk/>
          <pc:sldMk cId="0" sldId="262"/>
        </pc:sldMkLst>
        <pc:spChg chg="mod">
          <ac:chgData name="Gunjan Mirchandani" userId="e2668a044f22c1bc" providerId="LiveId" clId="{A7A14044-169A-674E-9AA2-D70FF9EFC0BC}" dt="2023-05-03T22:14:39.603" v="91" actId="20577"/>
          <ac:spMkLst>
            <pc:docMk/>
            <pc:sldMk cId="0" sldId="262"/>
            <ac:spMk id="220" creationId="{00000000-0000-0000-0000-000000000000}"/>
          </ac:spMkLst>
        </pc:spChg>
        <pc:picChg chg="mod">
          <ac:chgData name="Gunjan Mirchandani" userId="e2668a044f22c1bc" providerId="LiveId" clId="{A7A14044-169A-674E-9AA2-D70FF9EFC0BC}" dt="2023-04-30T23:16:25.782" v="76" actId="1076"/>
          <ac:picMkLst>
            <pc:docMk/>
            <pc:sldMk cId="0" sldId="262"/>
            <ac:picMk id="4" creationId="{1031CFFA-A2EB-9C6B-E190-584532B70F65}"/>
          </ac:picMkLst>
        </pc:picChg>
      </pc:sldChg>
      <pc:sldChg chg="modSp mod">
        <pc:chgData name="Gunjan Mirchandani" userId="e2668a044f22c1bc" providerId="LiveId" clId="{A7A14044-169A-674E-9AA2-D70FF9EFC0BC}" dt="2023-04-30T23:04:04.234" v="31" actId="5793"/>
        <pc:sldMkLst>
          <pc:docMk/>
          <pc:sldMk cId="0" sldId="266"/>
        </pc:sldMkLst>
        <pc:spChg chg="mod">
          <ac:chgData name="Gunjan Mirchandani" userId="e2668a044f22c1bc" providerId="LiveId" clId="{A7A14044-169A-674E-9AA2-D70FF9EFC0BC}" dt="2023-04-30T23:04:04.234" v="31" actId="5793"/>
          <ac:spMkLst>
            <pc:docMk/>
            <pc:sldMk cId="0" sldId="266"/>
            <ac:spMk id="247" creationId="{00000000-0000-0000-0000-000000000000}"/>
          </ac:spMkLst>
        </pc:spChg>
      </pc:sldChg>
      <pc:sldChg chg="modSp mod">
        <pc:chgData name="Gunjan Mirchandani" userId="e2668a044f22c1bc" providerId="LiveId" clId="{A7A14044-169A-674E-9AA2-D70FF9EFC0BC}" dt="2023-04-30T23:15:11.206" v="33" actId="1076"/>
        <pc:sldMkLst>
          <pc:docMk/>
          <pc:sldMk cId="0" sldId="269"/>
        </pc:sldMkLst>
        <pc:spChg chg="mod">
          <ac:chgData name="Gunjan Mirchandani" userId="e2668a044f22c1bc" providerId="LiveId" clId="{A7A14044-169A-674E-9AA2-D70FF9EFC0BC}" dt="2023-04-30T23:15:11.206" v="33" actId="1076"/>
          <ac:spMkLst>
            <pc:docMk/>
            <pc:sldMk cId="0" sldId="269"/>
            <ac:spMk id="269" creationId="{00000000-0000-0000-0000-000000000000}"/>
          </ac:spMkLst>
        </pc:spChg>
      </pc:sldChg>
      <pc:sldChg chg="ord">
        <pc:chgData name="Gunjan Mirchandani" userId="e2668a044f22c1bc" providerId="LiveId" clId="{A7A14044-169A-674E-9AA2-D70FF9EFC0BC}" dt="2023-05-03T22:12:59.843" v="82" actId="20578"/>
        <pc:sldMkLst>
          <pc:docMk/>
          <pc:sldMk cId="0" sldId="271"/>
        </pc:sldMkLst>
      </pc:sldChg>
      <pc:sldChg chg="del">
        <pc:chgData name="Gunjan Mirchandani" userId="e2668a044f22c1bc" providerId="LiveId" clId="{A7A14044-169A-674E-9AA2-D70FF9EFC0BC}" dt="2023-05-04T01:04:27.094" v="679" actId="2696"/>
        <pc:sldMkLst>
          <pc:docMk/>
          <pc:sldMk cId="0" sldId="272"/>
        </pc:sldMkLst>
      </pc:sldChg>
      <pc:sldChg chg="del">
        <pc:chgData name="Gunjan Mirchandani" userId="e2668a044f22c1bc" providerId="LiveId" clId="{A7A14044-169A-674E-9AA2-D70FF9EFC0BC}" dt="2023-05-04T01:04:27.094" v="679" actId="2696"/>
        <pc:sldMkLst>
          <pc:docMk/>
          <pc:sldMk cId="0" sldId="275"/>
        </pc:sldMkLst>
      </pc:sldChg>
      <pc:sldChg chg="ord">
        <pc:chgData name="Gunjan Mirchandani" userId="e2668a044f22c1bc" providerId="LiveId" clId="{A7A14044-169A-674E-9AA2-D70FF9EFC0BC}" dt="2023-05-03T21:51:42.450" v="78" actId="20578"/>
        <pc:sldMkLst>
          <pc:docMk/>
          <pc:sldMk cId="0" sldId="276"/>
        </pc:sldMkLst>
      </pc:sldChg>
      <pc:sldChg chg="del">
        <pc:chgData name="Gunjan Mirchandani" userId="e2668a044f22c1bc" providerId="LiveId" clId="{A7A14044-169A-674E-9AA2-D70FF9EFC0BC}" dt="2023-05-03T22:12:54.636" v="81" actId="2696"/>
        <pc:sldMkLst>
          <pc:docMk/>
          <pc:sldMk cId="0" sldId="278"/>
        </pc:sldMkLst>
      </pc:sldChg>
      <pc:sldChg chg="ord">
        <pc:chgData name="Gunjan Mirchandani" userId="e2668a044f22c1bc" providerId="LiveId" clId="{A7A14044-169A-674E-9AA2-D70FF9EFC0BC}" dt="2023-05-03T21:51:28.201" v="77" actId="20578"/>
        <pc:sldMkLst>
          <pc:docMk/>
          <pc:sldMk cId="0" sldId="279"/>
        </pc:sldMkLst>
      </pc:sldChg>
      <pc:sldChg chg="modSp mod">
        <pc:chgData name="Gunjan Mirchandani" userId="e2668a044f22c1bc" providerId="LiveId" clId="{A7A14044-169A-674E-9AA2-D70FF9EFC0BC}" dt="2023-05-04T02:41:17.822" v="760" actId="20577"/>
        <pc:sldMkLst>
          <pc:docMk/>
          <pc:sldMk cId="1836536095" sldId="312"/>
        </pc:sldMkLst>
        <pc:spChg chg="mod">
          <ac:chgData name="Gunjan Mirchandani" userId="e2668a044f22c1bc" providerId="LiveId" clId="{A7A14044-169A-674E-9AA2-D70FF9EFC0BC}" dt="2023-05-04T02:41:17.822" v="760" actId="20577"/>
          <ac:spMkLst>
            <pc:docMk/>
            <pc:sldMk cId="1836536095" sldId="312"/>
            <ac:spMk id="9" creationId="{A55A0A12-3B54-E2FC-FE50-62309D7481B9}"/>
          </ac:spMkLst>
        </pc:spChg>
      </pc:sldChg>
      <pc:sldChg chg="del">
        <pc:chgData name="Gunjan Mirchandani" userId="e2668a044f22c1bc" providerId="LiveId" clId="{A7A14044-169A-674E-9AA2-D70FF9EFC0BC}" dt="2023-05-04T01:04:27.094" v="679" actId="2696"/>
        <pc:sldMkLst>
          <pc:docMk/>
          <pc:sldMk cId="2201731517" sldId="314"/>
        </pc:sldMkLst>
      </pc:sldChg>
      <pc:sldChg chg="del">
        <pc:chgData name="Gunjan Mirchandani" userId="e2668a044f22c1bc" providerId="LiveId" clId="{A7A14044-169A-674E-9AA2-D70FF9EFC0BC}" dt="2023-05-04T01:04:27.094" v="679" actId="2696"/>
        <pc:sldMkLst>
          <pc:docMk/>
          <pc:sldMk cId="1523442443" sldId="315"/>
        </pc:sldMkLst>
      </pc:sldChg>
      <pc:sldChg chg="modSp add mod">
        <pc:chgData name="Gunjan Mirchandani" userId="e2668a044f22c1bc" providerId="LiveId" clId="{A7A14044-169A-674E-9AA2-D70FF9EFC0BC}" dt="2023-05-04T00:45:05.581" v="678" actId="113"/>
        <pc:sldMkLst>
          <pc:docMk/>
          <pc:sldMk cId="2686940912" sldId="323"/>
        </pc:sldMkLst>
        <pc:spChg chg="mod">
          <ac:chgData name="Gunjan Mirchandani" userId="e2668a044f22c1bc" providerId="LiveId" clId="{A7A14044-169A-674E-9AA2-D70FF9EFC0BC}" dt="2023-05-04T00:44:52.112" v="677" actId="113"/>
          <ac:spMkLst>
            <pc:docMk/>
            <pc:sldMk cId="2686940912" sldId="323"/>
            <ac:spMk id="6" creationId="{EC6A5347-2C60-EF1A-E1CA-6EE53D18C1CC}"/>
          </ac:spMkLst>
        </pc:spChg>
        <pc:spChg chg="mod">
          <ac:chgData name="Gunjan Mirchandani" userId="e2668a044f22c1bc" providerId="LiveId" clId="{A7A14044-169A-674E-9AA2-D70FF9EFC0BC}" dt="2023-05-04T00:45:05.581" v="678" actId="113"/>
          <ac:spMkLst>
            <pc:docMk/>
            <pc:sldMk cId="2686940912" sldId="323"/>
            <ac:spMk id="8" creationId="{53CA6657-D812-9033-7B64-1118EBAC0BAA}"/>
          </ac:spMkLst>
        </pc:spChg>
      </pc:sldChg>
      <pc:sldChg chg="add">
        <pc:chgData name="Gunjan Mirchandani" userId="e2668a044f22c1bc" providerId="LiveId" clId="{A7A14044-169A-674E-9AA2-D70FF9EFC0BC}" dt="2023-05-03T22:12:19.369" v="80"/>
        <pc:sldMkLst>
          <pc:docMk/>
          <pc:sldMk cId="2066000881" sldId="329"/>
        </pc:sldMkLst>
      </pc:sldChg>
      <pc:sldChg chg="addSp modSp new mod">
        <pc:chgData name="Gunjan Mirchandani" userId="e2668a044f22c1bc" providerId="LiveId" clId="{A7A14044-169A-674E-9AA2-D70FF9EFC0BC}" dt="2023-05-03T22:18:58.339" v="515" actId="108"/>
        <pc:sldMkLst>
          <pc:docMk/>
          <pc:sldMk cId="3790950730" sldId="330"/>
        </pc:sldMkLst>
        <pc:spChg chg="add mod">
          <ac:chgData name="Gunjan Mirchandani" userId="e2668a044f22c1bc" providerId="LiveId" clId="{A7A14044-169A-674E-9AA2-D70FF9EFC0BC}" dt="2023-05-03T22:18:58.339" v="515" actId="108"/>
          <ac:spMkLst>
            <pc:docMk/>
            <pc:sldMk cId="3790950730" sldId="330"/>
            <ac:spMk id="3" creationId="{5DFC5B21-82CD-5B35-BE05-79C5148D1E7B}"/>
          </ac:spMkLst>
        </pc:spChg>
        <pc:spChg chg="add mod">
          <ac:chgData name="Gunjan Mirchandani" userId="e2668a044f22c1bc" providerId="LiveId" clId="{A7A14044-169A-674E-9AA2-D70FF9EFC0BC}" dt="2023-05-03T22:15:30.819" v="149" actId="1076"/>
          <ac:spMkLst>
            <pc:docMk/>
            <pc:sldMk cId="3790950730" sldId="330"/>
            <ac:spMk id="4" creationId="{47685964-2AC1-5B19-FDC5-ADF5C8585EA2}"/>
          </ac:spMkLst>
        </pc:spChg>
      </pc:sldChg>
      <pc:sldChg chg="addSp modSp new mod">
        <pc:chgData name="Gunjan Mirchandani" userId="e2668a044f22c1bc" providerId="LiveId" clId="{A7A14044-169A-674E-9AA2-D70FF9EFC0BC}" dt="2023-05-04T02:39:35.052" v="709" actId="1076"/>
        <pc:sldMkLst>
          <pc:docMk/>
          <pc:sldMk cId="3992351846" sldId="331"/>
        </pc:sldMkLst>
        <pc:spChg chg="add mod">
          <ac:chgData name="Gunjan Mirchandani" userId="e2668a044f22c1bc" providerId="LiveId" clId="{A7A14044-169A-674E-9AA2-D70FF9EFC0BC}" dt="2023-05-04T02:39:35.052" v="709" actId="1076"/>
          <ac:spMkLst>
            <pc:docMk/>
            <pc:sldMk cId="3992351846" sldId="331"/>
            <ac:spMk id="3" creationId="{8D8BD215-29CB-7724-0735-C67310F352C9}"/>
          </ac:spMkLst>
        </pc:spChg>
      </pc:sldChg>
    </pc:docChg>
  </pc:docChgLst>
  <pc:docChgLst>
    <pc:chgData name="Gunjan Mirchandani" userId="e2668a044f22c1bc" providerId="LiveId" clId="{5EF1881B-1E4C-0D4A-868E-06AB05199E0C}"/>
    <pc:docChg chg="modSld">
      <pc:chgData name="Gunjan Mirchandani" userId="e2668a044f22c1bc" providerId="LiveId" clId="{5EF1881B-1E4C-0D4A-868E-06AB05199E0C}" dt="2023-10-19T00:28:29.703" v="5" actId="20577"/>
      <pc:docMkLst>
        <pc:docMk/>
      </pc:docMkLst>
      <pc:sldChg chg="modSp mod">
        <pc:chgData name="Gunjan Mirchandani" userId="e2668a044f22c1bc" providerId="LiveId" clId="{5EF1881B-1E4C-0D4A-868E-06AB05199E0C}" dt="2023-10-19T00:28:29.703" v="5" actId="20577"/>
        <pc:sldMkLst>
          <pc:docMk/>
          <pc:sldMk cId="0" sldId="276"/>
        </pc:sldMkLst>
        <pc:graphicFrameChg chg="modGraphic">
          <ac:chgData name="Gunjan Mirchandani" userId="e2668a044f22c1bc" providerId="LiveId" clId="{5EF1881B-1E4C-0D4A-868E-06AB05199E0C}" dt="2023-10-19T00:28:29.703" v="5" actId="20577"/>
          <ac:graphicFrameMkLst>
            <pc:docMk/>
            <pc:sldMk cId="0" sldId="276"/>
            <ac:graphicFrameMk id="4" creationId="{04A87315-91C2-118A-D276-20B6AA65F57D}"/>
          </ac:graphicFrameMkLst>
        </pc:graphicFrameChg>
      </pc:sldChg>
      <pc:sldChg chg="modSp mod">
        <pc:chgData name="Gunjan Mirchandani" userId="e2668a044f22c1bc" providerId="LiveId" clId="{5EF1881B-1E4C-0D4A-868E-06AB05199E0C}" dt="2023-10-19T00:15:11.539" v="1" actId="14100"/>
        <pc:sldMkLst>
          <pc:docMk/>
          <pc:sldMk cId="941867573" sldId="311"/>
        </pc:sldMkLst>
        <pc:picChg chg="mod">
          <ac:chgData name="Gunjan Mirchandani" userId="e2668a044f22c1bc" providerId="LiveId" clId="{5EF1881B-1E4C-0D4A-868E-06AB05199E0C}" dt="2023-10-19T00:15:11.539" v="1" actId="14100"/>
          <ac:picMkLst>
            <pc:docMk/>
            <pc:sldMk cId="941867573" sldId="311"/>
            <ac:picMk id="3" creationId="{117B41B6-C493-CF8A-BA32-1F8076643743}"/>
          </ac:picMkLst>
        </pc:picChg>
      </pc:sldChg>
      <pc:sldChg chg="modSp mod">
        <pc:chgData name="Gunjan Mirchandani" userId="e2668a044f22c1bc" providerId="LiveId" clId="{5EF1881B-1E4C-0D4A-868E-06AB05199E0C}" dt="2023-10-19T00:19:59.157" v="2" actId="113"/>
        <pc:sldMkLst>
          <pc:docMk/>
          <pc:sldMk cId="1836536095" sldId="312"/>
        </pc:sldMkLst>
        <pc:spChg chg="mod">
          <ac:chgData name="Gunjan Mirchandani" userId="e2668a044f22c1bc" providerId="LiveId" clId="{5EF1881B-1E4C-0D4A-868E-06AB05199E0C}" dt="2023-10-19T00:19:59.157" v="2" actId="113"/>
          <ac:spMkLst>
            <pc:docMk/>
            <pc:sldMk cId="1836536095" sldId="312"/>
            <ac:spMk id="4" creationId="{3989FAF4-0F9D-5D88-B1D5-4A5D6B08A306}"/>
          </ac:spMkLst>
        </pc:spChg>
      </pc:sldChg>
      <pc:sldChg chg="modSp mod">
        <pc:chgData name="Gunjan Mirchandani" userId="e2668a044f22c1bc" providerId="LiveId" clId="{5EF1881B-1E4C-0D4A-868E-06AB05199E0C}" dt="2023-10-16T00:42:26.311" v="0" actId="1076"/>
        <pc:sldMkLst>
          <pc:docMk/>
          <pc:sldMk cId="3790950730" sldId="330"/>
        </pc:sldMkLst>
        <pc:spChg chg="mod">
          <ac:chgData name="Gunjan Mirchandani" userId="e2668a044f22c1bc" providerId="LiveId" clId="{5EF1881B-1E4C-0D4A-868E-06AB05199E0C}" dt="2023-10-16T00:42:26.311" v="0" actId="1076"/>
          <ac:spMkLst>
            <pc:docMk/>
            <pc:sldMk cId="3790950730" sldId="330"/>
            <ac:spMk id="3" creationId="{5DFC5B21-82CD-5B35-BE05-79C5148D1E7B}"/>
          </ac:spMkLst>
        </pc:spChg>
      </pc:sldChg>
    </pc:docChg>
  </pc:docChgLst>
  <pc:docChgLst>
    <pc:chgData name="Gunjan Mirchandani" userId="e2668a044f22c1bc" providerId="LiveId" clId="{B9842752-6C1E-3146-88E5-87A5EEBF25F3}"/>
    <pc:docChg chg="custSel addSld modSld">
      <pc:chgData name="Gunjan Mirchandani" userId="e2668a044f22c1bc" providerId="LiveId" clId="{B9842752-6C1E-3146-88E5-87A5EEBF25F3}" dt="2023-07-07T00:53:14.945" v="122" actId="1076"/>
      <pc:docMkLst>
        <pc:docMk/>
      </pc:docMkLst>
      <pc:sldChg chg="modSp mod">
        <pc:chgData name="Gunjan Mirchandani" userId="e2668a044f22c1bc" providerId="LiveId" clId="{B9842752-6C1E-3146-88E5-87A5EEBF25F3}" dt="2023-07-07T00:53:14.945" v="122" actId="1076"/>
        <pc:sldMkLst>
          <pc:docMk/>
          <pc:sldMk cId="0" sldId="271"/>
        </pc:sldMkLst>
        <pc:spChg chg="mod">
          <ac:chgData name="Gunjan Mirchandani" userId="e2668a044f22c1bc" providerId="LiveId" clId="{B9842752-6C1E-3146-88E5-87A5EEBF25F3}" dt="2023-07-07T00:53:14.945" v="122" actId="1076"/>
          <ac:spMkLst>
            <pc:docMk/>
            <pc:sldMk cId="0" sldId="271"/>
            <ac:spMk id="282" creationId="{00000000-0000-0000-0000-000000000000}"/>
          </ac:spMkLst>
        </pc:spChg>
      </pc:sldChg>
      <pc:sldChg chg="modSp new mod">
        <pc:chgData name="Gunjan Mirchandani" userId="e2668a044f22c1bc" providerId="LiveId" clId="{B9842752-6C1E-3146-88E5-87A5EEBF25F3}" dt="2023-07-07T00:27:17.074" v="120" actId="20577"/>
        <pc:sldMkLst>
          <pc:docMk/>
          <pc:sldMk cId="3954431891" sldId="332"/>
        </pc:sldMkLst>
        <pc:spChg chg="mod">
          <ac:chgData name="Gunjan Mirchandani" userId="e2668a044f22c1bc" providerId="LiveId" clId="{B9842752-6C1E-3146-88E5-87A5EEBF25F3}" dt="2023-07-07T00:15:34.058" v="6" actId="20577"/>
          <ac:spMkLst>
            <pc:docMk/>
            <pc:sldMk cId="3954431891" sldId="332"/>
            <ac:spMk id="2" creationId="{F9943C77-3CE3-7A4B-10E7-6AA7E6A2DE3E}"/>
          </ac:spMkLst>
        </pc:spChg>
        <pc:spChg chg="mod">
          <ac:chgData name="Gunjan Mirchandani" userId="e2668a044f22c1bc" providerId="LiveId" clId="{B9842752-6C1E-3146-88E5-87A5EEBF25F3}" dt="2023-07-07T00:27:17.074" v="120" actId="20577"/>
          <ac:spMkLst>
            <pc:docMk/>
            <pc:sldMk cId="3954431891" sldId="332"/>
            <ac:spMk id="3" creationId="{FFBB8022-498F-DD81-F73B-E1B17D4EDE5D}"/>
          </ac:spMkLst>
        </pc:spChg>
      </pc:sldChg>
    </pc:docChg>
  </pc:docChgLst>
  <pc:docChgLst>
    <pc:chgData name="Gunjan Mirchandani" userId="e2668a044f22c1bc" providerId="LiveId" clId="{4A06E3DE-6A1A-E940-924B-39EAB18497FD}"/>
    <pc:docChg chg="modSld">
      <pc:chgData name="Gunjan Mirchandani" userId="e2668a044f22c1bc" providerId="LiveId" clId="{4A06E3DE-6A1A-E940-924B-39EAB18497FD}" dt="2023-09-11T00:31:22.311" v="10" actId="1036"/>
      <pc:docMkLst>
        <pc:docMk/>
      </pc:docMkLst>
      <pc:sldChg chg="modSp mod">
        <pc:chgData name="Gunjan Mirchandani" userId="e2668a044f22c1bc" providerId="LiveId" clId="{4A06E3DE-6A1A-E940-924B-39EAB18497FD}" dt="2023-09-07T23:47:07.534" v="2" actId="1076"/>
        <pc:sldMkLst>
          <pc:docMk/>
          <pc:sldMk cId="0" sldId="263"/>
        </pc:sldMkLst>
        <pc:spChg chg="mod">
          <ac:chgData name="Gunjan Mirchandani" userId="e2668a044f22c1bc" providerId="LiveId" clId="{4A06E3DE-6A1A-E940-924B-39EAB18497FD}" dt="2023-09-07T23:47:07.534" v="2" actId="1076"/>
          <ac:spMkLst>
            <pc:docMk/>
            <pc:sldMk cId="0" sldId="263"/>
            <ac:spMk id="227" creationId="{00000000-0000-0000-0000-000000000000}"/>
          </ac:spMkLst>
        </pc:spChg>
      </pc:sldChg>
      <pc:sldChg chg="modSp">
        <pc:chgData name="Gunjan Mirchandani" userId="e2668a044f22c1bc" providerId="LiveId" clId="{4A06E3DE-6A1A-E940-924B-39EAB18497FD}" dt="2023-09-10T23:52:31.864" v="8" actId="1076"/>
        <pc:sldMkLst>
          <pc:docMk/>
          <pc:sldMk cId="0" sldId="271"/>
        </pc:sldMkLst>
        <pc:spChg chg="mod">
          <ac:chgData name="Gunjan Mirchandani" userId="e2668a044f22c1bc" providerId="LiveId" clId="{4A06E3DE-6A1A-E940-924B-39EAB18497FD}" dt="2023-09-10T23:52:31.864" v="8" actId="1076"/>
          <ac:spMkLst>
            <pc:docMk/>
            <pc:sldMk cId="0" sldId="271"/>
            <ac:spMk id="2" creationId="{E6AD0755-9024-DF60-24AF-E9373853EA55}"/>
          </ac:spMkLst>
        </pc:spChg>
      </pc:sldChg>
      <pc:sldChg chg="modSp mod">
        <pc:chgData name="Gunjan Mirchandani" userId="e2668a044f22c1bc" providerId="LiveId" clId="{4A06E3DE-6A1A-E940-924B-39EAB18497FD}" dt="2023-09-11T00:31:22.311" v="10" actId="1036"/>
        <pc:sldMkLst>
          <pc:docMk/>
          <pc:sldMk cId="0" sldId="279"/>
        </pc:sldMkLst>
        <pc:picChg chg="mod">
          <ac:chgData name="Gunjan Mirchandani" userId="e2668a044f22c1bc" providerId="LiveId" clId="{4A06E3DE-6A1A-E940-924B-39EAB18497FD}" dt="2023-09-11T00:31:22.311" v="10" actId="1036"/>
          <ac:picMkLst>
            <pc:docMk/>
            <pc:sldMk cId="0" sldId="279"/>
            <ac:picMk id="7" creationId="{86F30730-FA04-93E8-1243-7ECEE0A298A2}"/>
          </ac:picMkLst>
        </pc:picChg>
      </pc:sldChg>
      <pc:sldChg chg="modSp mod">
        <pc:chgData name="Gunjan Mirchandani" userId="e2668a044f22c1bc" providerId="LiveId" clId="{4A06E3DE-6A1A-E940-924B-39EAB18497FD}" dt="2023-09-07T23:40:20.783" v="0" actId="113"/>
        <pc:sldMkLst>
          <pc:docMk/>
          <pc:sldMk cId="983353756" sldId="284"/>
        </pc:sldMkLst>
        <pc:spChg chg="mod">
          <ac:chgData name="Gunjan Mirchandani" userId="e2668a044f22c1bc" providerId="LiveId" clId="{4A06E3DE-6A1A-E940-924B-39EAB18497FD}" dt="2023-09-07T23:40:20.783" v="0" actId="113"/>
          <ac:spMkLst>
            <pc:docMk/>
            <pc:sldMk cId="983353756" sldId="284"/>
            <ac:spMk id="7" creationId="{ACA40995-E35A-2026-B6C7-9A8570269F6F}"/>
          </ac:spMkLst>
        </pc:spChg>
      </pc:sldChg>
      <pc:sldChg chg="modSp mod">
        <pc:chgData name="Gunjan Mirchandani" userId="e2668a044f22c1bc" providerId="LiveId" clId="{4A06E3DE-6A1A-E940-924B-39EAB18497FD}" dt="2023-09-10T23:46:34.859" v="7" actId="14100"/>
        <pc:sldMkLst>
          <pc:docMk/>
          <pc:sldMk cId="908286839" sldId="309"/>
        </pc:sldMkLst>
        <pc:picChg chg="mod">
          <ac:chgData name="Gunjan Mirchandani" userId="e2668a044f22c1bc" providerId="LiveId" clId="{4A06E3DE-6A1A-E940-924B-39EAB18497FD}" dt="2023-09-10T23:46:34.859" v="7" actId="14100"/>
          <ac:picMkLst>
            <pc:docMk/>
            <pc:sldMk cId="908286839" sldId="309"/>
            <ac:picMk id="7" creationId="{3CBB19F6-E4EC-B515-B740-9DC9D1140478}"/>
          </ac:picMkLst>
        </pc:picChg>
      </pc:sldChg>
      <pc:sldChg chg="modSp mod">
        <pc:chgData name="Gunjan Mirchandani" userId="e2668a044f22c1bc" providerId="LiveId" clId="{4A06E3DE-6A1A-E940-924B-39EAB18497FD}" dt="2023-09-11T00:28:40.159" v="9" actId="113"/>
        <pc:sldMkLst>
          <pc:docMk/>
          <pc:sldMk cId="2686940912" sldId="323"/>
        </pc:sldMkLst>
        <pc:spChg chg="mod">
          <ac:chgData name="Gunjan Mirchandani" userId="e2668a044f22c1bc" providerId="LiveId" clId="{4A06E3DE-6A1A-E940-924B-39EAB18497FD}" dt="2023-09-11T00:28:40.159" v="9" actId="113"/>
          <ac:spMkLst>
            <pc:docMk/>
            <pc:sldMk cId="2686940912" sldId="323"/>
            <ac:spMk id="7" creationId="{5CD18C0A-4264-080D-A192-C0E0C4F1240A}"/>
          </ac:spMkLst>
        </pc:spChg>
      </pc:sldChg>
      <pc:sldChg chg="modSp mod">
        <pc:chgData name="Gunjan Mirchandani" userId="e2668a044f22c1bc" providerId="LiveId" clId="{4A06E3DE-6A1A-E940-924B-39EAB18497FD}" dt="2023-09-08T00:03:32.816" v="4" actId="1076"/>
        <pc:sldMkLst>
          <pc:docMk/>
          <pc:sldMk cId="3790950730" sldId="330"/>
        </pc:sldMkLst>
        <pc:spChg chg="mod">
          <ac:chgData name="Gunjan Mirchandani" userId="e2668a044f22c1bc" providerId="LiveId" clId="{4A06E3DE-6A1A-E940-924B-39EAB18497FD}" dt="2023-09-08T00:03:32.816" v="4" actId="1076"/>
          <ac:spMkLst>
            <pc:docMk/>
            <pc:sldMk cId="3790950730" sldId="330"/>
            <ac:spMk id="3" creationId="{5DFC5B21-82CD-5B35-BE05-79C5148D1E7B}"/>
          </ac:spMkLst>
        </pc:spChg>
      </pc:sldChg>
      <pc:sldChg chg="modSp mod">
        <pc:chgData name="Gunjan Mirchandani" userId="e2668a044f22c1bc" providerId="LiveId" clId="{4A06E3DE-6A1A-E940-924B-39EAB18497FD}" dt="2023-09-08T01:03:14.408" v="5" actId="1076"/>
        <pc:sldMkLst>
          <pc:docMk/>
          <pc:sldMk cId="3992351846" sldId="331"/>
        </pc:sldMkLst>
        <pc:spChg chg="mod">
          <ac:chgData name="Gunjan Mirchandani" userId="e2668a044f22c1bc" providerId="LiveId" clId="{4A06E3DE-6A1A-E940-924B-39EAB18497FD}" dt="2023-09-08T01:03:14.408" v="5" actId="1076"/>
          <ac:spMkLst>
            <pc:docMk/>
            <pc:sldMk cId="3992351846" sldId="331"/>
            <ac:spMk id="3" creationId="{8D8BD215-29CB-7724-0735-C67310F352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4d7ff03f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4d7ff03f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9dd80a67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9dd80a67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9dd80a67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9dd80a67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9dd80a67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69dd80a67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b4d02a9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b4d02a9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9dd80a67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9dd80a67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b4d02a9f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b4d02a9f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69dd80a67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69dd80a67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b4d02a9f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b4d02a9f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027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b4d02a9f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b4d02a9f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55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d7ff03f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4d7ff03f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b4d02a9f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b4d02a9f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67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b4d02a9f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b4d02a9f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61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b4d02a9f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b4d02a9f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b4d02a9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6b4d02a9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b4d02a9f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b4d02a9f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4d7ff03f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4d7ff03f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2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4d7ff03f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4d7ff03f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4d7ff03f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4d7ff03f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b4d02a9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b4d02a9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9dd80a67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9dd80a67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4d7ff03f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4d7ff03f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4d7ff03f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4d7ff03f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8" name="Google Shape;128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nsible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sMFybv74U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formulae.brew.sh/formula/ansib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Industrial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F8BA-8E61-B064-8921-3892B28B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23" y="53251"/>
            <a:ext cx="5760300" cy="680700"/>
          </a:xfrm>
        </p:spPr>
        <p:txBody>
          <a:bodyPr/>
          <a:lstStyle/>
          <a:p>
            <a:r>
              <a:rPr lang="en-IN" dirty="0"/>
              <a:t>SSH – Secured Shell Protocol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38B22-7E55-8821-BE72-9F1464DC1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02DA5-159C-1180-9B6F-A0C14797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85" y="891806"/>
            <a:ext cx="3605212" cy="2009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40995-E35A-2026-B6C7-9A8570269F6F}"/>
              </a:ext>
            </a:extLst>
          </p:cNvPr>
          <p:cNvSpPr txBox="1"/>
          <p:nvPr/>
        </p:nvSpPr>
        <p:spPr>
          <a:xfrm>
            <a:off x="470603" y="1204195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92929"/>
                </a:solidFill>
                <a:latin typeface="source-serif-pro"/>
              </a:rPr>
              <a:t>Protocol for accessing remote servers.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dirty="0">
                <a:solidFill>
                  <a:srgbClr val="292929"/>
                </a:solidFill>
                <a:latin typeface="source-serif-pro"/>
              </a:rPr>
              <a:t>Connects on </a:t>
            </a:r>
            <a:r>
              <a:rPr lang="en-US" b="1" dirty="0">
                <a:solidFill>
                  <a:srgbClr val="292929"/>
                </a:solidFill>
                <a:latin typeface="source-serif-pro"/>
              </a:rPr>
              <a:t>port 22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of target machine.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SSH connection between the client and the server happens in three stages: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Verification of the server by the client.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2.Generation of a session key to encrypt all the communication.</a:t>
            </a:r>
          </a:p>
          <a:p>
            <a:pPr algn="l"/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3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.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Authentication of the client.</a:t>
            </a:r>
          </a:p>
          <a:p>
            <a:pPr algn="l"/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How to create key: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ssh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-keygen –t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rsa</a:t>
            </a:r>
            <a:b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Enable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passwordless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8335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25" y="1005200"/>
            <a:ext cx="4242350" cy="31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/>
        </p:nvSpPr>
        <p:spPr>
          <a:xfrm>
            <a:off x="2888525" y="1940700"/>
            <a:ext cx="4486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 is a DevOps Tool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manages configuration as a code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do so </a:t>
            </a:r>
            <a:r>
              <a:rPr lang="en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yaml</a:t>
            </a: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(yet another markup language) playbooks are typically used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consistency , playbooks are often provided through git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Ansible And DevOps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/>
        </p:nvSpPr>
        <p:spPr>
          <a:xfrm>
            <a:off x="2634000" y="2156100"/>
            <a:ext cx="537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 node is where the ansible software gets installed</a:t>
            </a:r>
            <a:endParaRPr sz="1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Control Node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/>
        </p:nvSpPr>
        <p:spPr>
          <a:xfrm>
            <a:off x="2881775" y="2156100"/>
            <a:ext cx="4499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"/>
              <a:buAutoNum type="arabicPeriod"/>
            </a:pPr>
            <a:r>
              <a:rPr lang="en" sz="1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Remote Access</a:t>
            </a:r>
            <a:endParaRPr sz="1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"/>
              <a:buAutoNum type="arabicPeriod"/>
            </a:pPr>
            <a:r>
              <a:rPr lang="en" sz="1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Dedicated user account</a:t>
            </a:r>
            <a:endParaRPr sz="1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"/>
              <a:buAutoNum type="arabicPeriod"/>
            </a:pPr>
            <a:r>
              <a:rPr lang="en" sz="1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Privileged access</a:t>
            </a:r>
            <a:endParaRPr sz="16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Managed Nodes Requirements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1691850" y="1509936"/>
            <a:ext cx="5760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 Core</a:t>
            </a:r>
            <a:endParaRPr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</a:pPr>
            <a:r>
              <a:rPr lang="en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Open-source automation platform</a:t>
            </a:r>
            <a:endParaRPr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 Tower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Web-based application and Rest API for ansible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 Galaxy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Website with large catalog of community created </a:t>
            </a:r>
            <a:r>
              <a:rPr lang="en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Roles</a:t>
            </a:r>
            <a:endParaRPr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Ansible in Nutshell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780342-EC25-23C5-EFB8-A433AD873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C5B21-82CD-5B35-BE05-79C5148D1E7B}"/>
              </a:ext>
            </a:extLst>
          </p:cNvPr>
          <p:cNvSpPr txBox="1"/>
          <p:nvPr/>
        </p:nvSpPr>
        <p:spPr>
          <a:xfrm>
            <a:off x="1014531" y="1283475"/>
            <a:ext cx="68721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CA" sz="1400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Digital Ocean – Spin up 2 droplets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: ansible-controller + node1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CA" sz="1400" dirty="0">
              <a:solidFill>
                <a:schemeClr val="accent1">
                  <a:lumMod val="75000"/>
                </a:schemeClr>
              </a:solidFill>
              <a:latin typeface="Robot Condensed"/>
              <a:ea typeface="Roboto Condensed"/>
              <a:cs typeface="Roboto Condensed"/>
              <a:sym typeface="Roboto Condensed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Install ansible on ansible-controller droplet – </a:t>
            </a:r>
          </a:p>
          <a:p>
            <a:pPr lvl="1"/>
            <a:r>
              <a:rPr lang="en-CA" dirty="0">
                <a:effectLst/>
                <a:latin typeface="Helvetica Neue" panose="02000503000000020004" pitchFamily="2" charset="0"/>
              </a:rPr>
              <a:t>apt-get update</a:t>
            </a:r>
          </a:p>
          <a:p>
            <a:pPr lvl="1"/>
            <a:r>
              <a:rPr lang="en-CA" dirty="0">
                <a:effectLst/>
                <a:latin typeface="Helvetica Neue" panose="02000503000000020004" pitchFamily="2" charset="0"/>
              </a:rPr>
              <a:t>apt-add-repository </a:t>
            </a:r>
            <a:r>
              <a:rPr lang="en-CA" dirty="0" err="1">
                <a:effectLst/>
                <a:latin typeface="Helvetica Neue" panose="02000503000000020004" pitchFamily="2" charset="0"/>
              </a:rPr>
              <a:t>ppa:ansible</a:t>
            </a:r>
            <a:r>
              <a:rPr lang="en-CA" dirty="0">
                <a:effectLst/>
                <a:latin typeface="Helvetica Neue" panose="02000503000000020004" pitchFamily="2" charset="0"/>
              </a:rPr>
              <a:t>/ansible</a:t>
            </a:r>
          </a:p>
          <a:p>
            <a:pPr lvl="1"/>
            <a:r>
              <a:rPr lang="en-CA" dirty="0">
                <a:effectLst/>
                <a:latin typeface="Helvetica Neue" panose="02000503000000020004" pitchFamily="2" charset="0"/>
              </a:rPr>
              <a:t>apt-get install ansible</a:t>
            </a:r>
          </a:p>
          <a:p>
            <a:pPr lvl="1"/>
            <a:r>
              <a:rPr lang="en-CA" dirty="0">
                <a:latin typeface="Helvetica Neue" panose="02000503000000020004" pitchFamily="2" charset="0"/>
              </a:rPr>
              <a:t>ansible --version </a:t>
            </a:r>
            <a:endParaRPr lang="en-CA" dirty="0">
              <a:effectLst/>
              <a:latin typeface="Helvetica Neue" panose="02000503000000020004" pitchFamily="2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CA" dirty="0">
              <a:solidFill>
                <a:schemeClr val="accent1">
                  <a:lumMod val="75000"/>
                </a:schemeClr>
              </a:solidFill>
              <a:latin typeface="Robot Condensed"/>
              <a:ea typeface="Roboto Condensed"/>
              <a:cs typeface="Roboto Condensed"/>
              <a:sym typeface="Roboto Condensed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2. Create keys :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CA" dirty="0" err="1">
                <a:latin typeface="Helvetica Neue" panose="02000503000000020004" pitchFamily="2" charset="0"/>
                <a:sym typeface="Roboto Condensed"/>
              </a:rPr>
              <a:t>ssh</a:t>
            </a:r>
            <a:r>
              <a:rPr lang="en-CA" dirty="0">
                <a:latin typeface="Helvetica Neue" panose="02000503000000020004" pitchFamily="2" charset="0"/>
                <a:sym typeface="Roboto Condensed"/>
              </a:rPr>
              <a:t>-keygen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CA" dirty="0">
              <a:solidFill>
                <a:schemeClr val="accent1">
                  <a:lumMod val="75000"/>
                </a:schemeClr>
              </a:solidFill>
              <a:latin typeface="Robot Condensed"/>
              <a:ea typeface="Roboto Condensed"/>
              <a:cs typeface="Roboto Condensed"/>
              <a:sym typeface="Roboto Condensed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3. Establish agentless connection with node1 : </a:t>
            </a:r>
          </a:p>
          <a:p>
            <a:pPr marL="139700">
              <a:buClr>
                <a:schemeClr val="dk2"/>
              </a:buClr>
              <a:buSzPts val="1400"/>
            </a:pPr>
            <a:r>
              <a:rPr lang="en-CA" dirty="0" err="1">
                <a:latin typeface="Helvetica Neue" panose="02000503000000020004" pitchFamily="2" charset="0"/>
                <a:sym typeface="Roboto Condensed"/>
              </a:rPr>
              <a:t>ssh</a:t>
            </a:r>
            <a:r>
              <a:rPr lang="en-CA" dirty="0">
                <a:latin typeface="Helvetica Neue" panose="02000503000000020004" pitchFamily="2" charset="0"/>
                <a:sym typeface="Roboto Condensed"/>
              </a:rPr>
              <a:t>-copy-id root@&lt;node1-ipaddress&gt;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CA" dirty="0">
              <a:solidFill>
                <a:schemeClr val="accent1">
                  <a:lumMod val="75000"/>
                </a:schemeClr>
              </a:solidFill>
              <a:latin typeface="Robot Condensed"/>
              <a:ea typeface="Roboto Condensed"/>
              <a:cs typeface="Roboto Condensed"/>
              <a:sym typeface="Roboto Condensed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CA" sz="1400" dirty="0">
              <a:solidFill>
                <a:schemeClr val="accent1">
                  <a:lumMod val="75000"/>
                </a:schemeClr>
              </a:solidFill>
              <a:latin typeface="Robot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Google Shape;270;p25">
            <a:extLst>
              <a:ext uri="{FF2B5EF4-FFF2-40B4-BE49-F238E27FC236}">
                <a16:creationId xmlns:a16="http://schemas.microsoft.com/office/drawing/2014/main" id="{47685964-2AC1-5B19-FDC5-ADF5C8585EA2}"/>
              </a:ext>
            </a:extLst>
          </p:cNvPr>
          <p:cNvSpPr txBox="1"/>
          <p:nvPr/>
        </p:nvSpPr>
        <p:spPr>
          <a:xfrm>
            <a:off x="2279756" y="536038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Lets Set up Ansible control Node + Managed Node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9095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28509-3521-89EE-D6BE-1D44A7E8AB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BD215-29CB-7724-0735-C67310F352C9}"/>
              </a:ext>
            </a:extLst>
          </p:cNvPr>
          <p:cNvSpPr txBox="1"/>
          <p:nvPr/>
        </p:nvSpPr>
        <p:spPr>
          <a:xfrm>
            <a:off x="815725" y="1059185"/>
            <a:ext cx="64265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Ad-hoc commands – </a:t>
            </a:r>
          </a:p>
          <a:p>
            <a:endParaRPr lang="en-US" dirty="0"/>
          </a:p>
          <a:p>
            <a:r>
              <a:rPr lang="en-US" dirty="0"/>
              <a:t>Playbook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servers – </a:t>
            </a:r>
          </a:p>
          <a:p>
            <a:r>
              <a:rPr lang="en-US" dirty="0"/>
              <a:t>1. /</a:t>
            </a:r>
            <a:r>
              <a:rPr lang="en-US" dirty="0" err="1"/>
              <a:t>etc</a:t>
            </a:r>
            <a:r>
              <a:rPr lang="en-US" dirty="0"/>
              <a:t>/ansible/hosts – default</a:t>
            </a:r>
          </a:p>
          <a:p>
            <a:r>
              <a:rPr lang="en-US" dirty="0"/>
              <a:t>2. Inventory file users can create </a:t>
            </a:r>
          </a:p>
          <a:p>
            <a:endParaRPr lang="en-US" dirty="0"/>
          </a:p>
          <a:p>
            <a:r>
              <a:rPr lang="en-US" dirty="0"/>
              <a:t>node1 </a:t>
            </a:r>
            <a:r>
              <a:rPr lang="en-US" dirty="0" err="1"/>
              <a:t>ansible_host</a:t>
            </a:r>
            <a:r>
              <a:rPr lang="en-US" dirty="0"/>
              <a:t>=165.227.32.146</a:t>
            </a:r>
          </a:p>
          <a:p>
            <a:r>
              <a:rPr lang="en-US" dirty="0"/>
              <a:t>node2 </a:t>
            </a:r>
            <a:r>
              <a:rPr lang="en-US" dirty="0" err="1"/>
              <a:t>ansible_host</a:t>
            </a:r>
            <a:r>
              <a:rPr lang="en-US" dirty="0"/>
              <a:t>=159.203.21.147</a:t>
            </a:r>
          </a:p>
          <a:p>
            <a:endParaRPr lang="en-US" dirty="0"/>
          </a:p>
          <a:p>
            <a:r>
              <a:rPr lang="en-US" dirty="0"/>
              <a:t>[nodes]</a:t>
            </a:r>
          </a:p>
          <a:p>
            <a:r>
              <a:rPr lang="en-US" dirty="0"/>
              <a:t>165.227.32.146</a:t>
            </a:r>
          </a:p>
          <a:p>
            <a:r>
              <a:rPr lang="en-US" dirty="0"/>
              <a:t>159.203.21.147</a:t>
            </a:r>
          </a:p>
        </p:txBody>
      </p:sp>
    </p:spTree>
    <p:extLst>
      <p:ext uri="{BB962C8B-B14F-4D97-AF65-F5344CB8AC3E}">
        <p14:creationId xmlns:p14="http://schemas.microsoft.com/office/powerpoint/2010/main" val="399235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/>
        </p:nvSpPr>
        <p:spPr>
          <a:xfrm>
            <a:off x="1855775" y="1902150"/>
            <a:ext cx="6551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Identify managed Hosts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Define host group to be used by ansible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define a variable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inventory </a:t>
            </a: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</a:t>
            </a:r>
            <a:r>
              <a:rPr lang="en" sz="1500" b="1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etc</a:t>
            </a: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/ansible/hosts</a:t>
            </a:r>
            <a:endParaRPr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based </a:t>
            </a: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inventory can be define with </a:t>
            </a: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</a:t>
            </a:r>
            <a:r>
              <a:rPr lang="en" sz="1500" b="1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flag (-</a:t>
            </a:r>
            <a:r>
              <a:rPr lang="en" sz="1500" b="1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&lt;</a:t>
            </a:r>
            <a:r>
              <a:rPr lang="en" sz="1500" b="1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inventoryFileName</a:t>
            </a: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&gt;)</a:t>
            </a:r>
            <a:endParaRPr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Inventory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2223121" y="37796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Understanding Ansible Hosts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210504" y="973258"/>
            <a:ext cx="836642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Robot Condensed"/>
              </a:rPr>
              <a:t>The Ansible inventory file </a:t>
            </a:r>
            <a:r>
              <a:rPr lang="en" sz="1050" b="1" dirty="0">
                <a:solidFill>
                  <a:schemeClr val="tx1"/>
                </a:solidFill>
                <a:highlight>
                  <a:srgbClr val="FFFFFF"/>
                </a:highlight>
                <a:latin typeface="Robot Condensed"/>
              </a:rPr>
              <a:t>defines the hosts and groups of hosts upon which commands, modules, and tasks in a playbook operate</a:t>
            </a:r>
            <a: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Robot Condensed"/>
              </a:rPr>
              <a:t>. </a:t>
            </a:r>
            <a:br>
              <a:rPr lang="en" sz="1050" dirty="0">
                <a:solidFill>
                  <a:schemeClr val="tx1"/>
                </a:solidFill>
                <a:highlight>
                  <a:srgbClr val="FFFFFF"/>
                </a:highlight>
                <a:latin typeface="Robot Condensed"/>
              </a:rPr>
            </a:br>
            <a:endParaRPr lang="en" sz="1050" dirty="0">
              <a:solidFill>
                <a:schemeClr val="tx1"/>
              </a:solidFill>
              <a:highlight>
                <a:srgbClr val="FFFFFF"/>
              </a:highlight>
              <a:latin typeface="Robot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 Condensed"/>
              </a:rPr>
              <a:t>The default inventory file is named hosts by default and is one of the default files installed with Ansible – the other main one being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Robot Condensed"/>
              </a:rPr>
              <a:t>ansible.cfg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 Condensed"/>
              </a:rPr>
              <a:t>. </a:t>
            </a:r>
            <a:endParaRPr sz="1100" dirty="0">
              <a:solidFill>
                <a:schemeClr val="tx1"/>
              </a:solidFill>
              <a:latin typeface="Robot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F4D7C-AFD0-7445-D498-32C308015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67" y="1902169"/>
            <a:ext cx="468630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ctrTitle" idx="4294967295"/>
          </p:nvPr>
        </p:nvSpPr>
        <p:spPr>
          <a:xfrm>
            <a:off x="685775" y="3226525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>
                <a:solidFill>
                  <a:schemeClr val="accent3"/>
                </a:solidFill>
              </a:rPr>
              <a:t>Ansible</a:t>
            </a:r>
            <a:endParaRPr sz="81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accent3"/>
              </a:solidFill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C77-3CE3-7A4B-10E7-6AA7E6A2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8022-498F-DD81-F73B-E1B17D4E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ansible pattern module command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ansible 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[webservers]</a:t>
            </a:r>
          </a:p>
          <a:p>
            <a:pPr marL="101600" indent="0">
              <a:buNone/>
            </a:pPr>
            <a:r>
              <a:rPr lang="en-US" dirty="0" err="1"/>
              <a:t>abcd</a:t>
            </a:r>
            <a:r>
              <a:rPr lang="en-US" dirty="0"/>
              <a:t>[001-100].fg.org.com 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0963-361F-3D57-B300-D3DC5711F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43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/>
        </p:nvSpPr>
        <p:spPr>
          <a:xfrm>
            <a:off x="2083375" y="1525117"/>
            <a:ext cx="60965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Command line solution to perform ansible task on managed hosts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Modules</a:t>
            </a: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used in ansible ad-hoc commands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and after ansible 2.10 modules are part of collection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○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Collection name FQCN is used like </a:t>
            </a: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ansible.build.command</a:t>
            </a:r>
            <a:endParaRPr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 commands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○"/>
            </a:pP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Ansible.build.shell</a:t>
            </a:r>
            <a:endParaRPr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○"/>
            </a:pP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Ansible.build.user</a:t>
            </a:r>
            <a:endParaRPr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○"/>
            </a:pP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ansible.build.copy</a:t>
            </a:r>
            <a:b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lang="en"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3" name="Google Shape;2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Understanding Ad-Hoc commands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AD0755-9024-DF60-24AF-E9373853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475" y="4018077"/>
            <a:ext cx="510227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https://docs.ansible.com/ansible/2.9/modules/list_of_all_modules.html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939586" y="61514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Ad Hoc Commands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6B960-C241-2673-68DD-04A3D45F853A}"/>
              </a:ext>
            </a:extLst>
          </p:cNvPr>
          <p:cNvSpPr txBox="1"/>
          <p:nvPr/>
        </p:nvSpPr>
        <p:spPr>
          <a:xfrm>
            <a:off x="270890" y="1191613"/>
            <a:ext cx="836073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 Ansible ad hoc command uses the /</a:t>
            </a:r>
            <a:r>
              <a:rPr lang="en-US" sz="11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usr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/bin/ansible command-line tool to automate a single task on one or more managed nodes.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hoc commands are runs individually to perform quick functions and it can’t be reusable 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 hoc commands are great for tasks you repeat rarely you could execute a quick one-liner in Ansible without writing a playbook.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Idempotency is present in </a:t>
            </a:r>
            <a:r>
              <a:rPr lang="en-US" sz="11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adhoc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command.</a:t>
            </a:r>
          </a:p>
          <a:p>
            <a:pPr algn="l"/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These commands are not used for configuration management and deployment, because they are uses one time.</a:t>
            </a:r>
          </a:p>
          <a:p>
            <a:endParaRPr lang="en-IN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B19F6-E4EC-B515-B740-9DC9D1140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53" y="2976716"/>
            <a:ext cx="5177681" cy="1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8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939586" y="61514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Ad Hoc Commands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6B960-C241-2673-68DD-04A3D45F853A}"/>
              </a:ext>
            </a:extLst>
          </p:cNvPr>
          <p:cNvSpPr txBox="1"/>
          <p:nvPr/>
        </p:nvSpPr>
        <p:spPr>
          <a:xfrm>
            <a:off x="270890" y="1191613"/>
            <a:ext cx="836073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 Ansible ad hoc command uses the /</a:t>
            </a:r>
            <a:r>
              <a:rPr lang="en-US" sz="11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usr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/bin/ansible command-line tool to automate a single task on one or more managed nodes.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hoc commands are runs individually to perform quick functions and it can’t be reusable 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 hoc commands are great for tasks you repeat rarely you could execute a quick one-liner in Ansible without writing a playbook.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Idempotency is present in </a:t>
            </a:r>
            <a:r>
              <a:rPr lang="en-US" sz="11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adhoc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command.</a:t>
            </a:r>
          </a:p>
          <a:p>
            <a:pPr algn="l"/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These commands are not used for configuration management and deployment, because they are uses one time.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/>
            <a:endParaRPr lang="en-US" sz="1100" b="0" i="0" dirty="0">
              <a:solidFill>
                <a:schemeClr val="accent1">
                  <a:lumMod val="75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Scenario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When you have to reboot all your company servers ,power off all the machines and many more task to perform there we can use </a:t>
            </a:r>
            <a:r>
              <a:rPr lang="en-US" sz="11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adhoc</a:t>
            </a: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command</a:t>
            </a:r>
          </a:p>
          <a:p>
            <a:endParaRPr lang="en-IN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5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939586" y="61514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Ad Hoc Commands - Syntax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B41B6-C493-CF8A-BA32-1F8076643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99" y="742214"/>
            <a:ext cx="7278597" cy="212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84A54-20F1-0D0B-3BC2-C90776EDAB2D}"/>
              </a:ext>
            </a:extLst>
          </p:cNvPr>
          <p:cNvSpPr txBox="1"/>
          <p:nvPr/>
        </p:nvSpPr>
        <p:spPr>
          <a:xfrm>
            <a:off x="247735" y="3104077"/>
            <a:ext cx="75494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here webservers [0] means it will create file in the first node of webservers.</a:t>
            </a:r>
          </a:p>
          <a:p>
            <a:pPr algn="l"/>
            <a:endParaRPr lang="en-US" sz="1100" b="0" i="0" dirty="0">
              <a:solidFill>
                <a:schemeClr val="accent1">
                  <a:lumMod val="75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 can perform operation on particular node then we can pass argument in “ [ ] “.</a:t>
            </a:r>
          </a:p>
          <a:p>
            <a:pPr algn="l"/>
            <a:endParaRPr lang="en-US" sz="1100" b="0" i="0" dirty="0">
              <a:solidFill>
                <a:schemeClr val="accent1">
                  <a:lumMod val="75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 there are 10 node in a group and you perform some task on starting 5 node then argument we can pass as “ [0–4]”.</a:t>
            </a:r>
          </a:p>
          <a:p>
            <a:pPr algn="l"/>
            <a:endParaRPr lang="en-US" sz="1100" b="0" i="0" dirty="0">
              <a:solidFill>
                <a:schemeClr val="accent1">
                  <a:lumMod val="75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webservers[-1] refer the last node of the group.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When we use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ad-hoc commands and if we do 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 provide the module name, the “command” module will be used by default</a:t>
            </a:r>
            <a:endParaRPr lang="en-US" sz="900" b="0" i="0" dirty="0">
              <a:solidFill>
                <a:schemeClr val="accent1">
                  <a:lumMod val="75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6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939586" y="61514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Ansible - Module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9FAF4-0F9D-5D88-B1D5-4A5D6B08A306}"/>
              </a:ext>
            </a:extLst>
          </p:cNvPr>
          <p:cNvSpPr txBox="1"/>
          <p:nvPr/>
        </p:nvSpPr>
        <p:spPr>
          <a:xfrm>
            <a:off x="315432" y="1089584"/>
            <a:ext cx="8247321" cy="256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Modules are like small programs that </a:t>
            </a:r>
            <a:r>
              <a:rPr lang="en-US" sz="105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Ansible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 pushes out from a control machine to all the nodes or remote hosts.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 can be written in the from of command line or in a playbook task.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When using command line then we pass command by “-m “.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executes all the modules for installing updates or whatever the required task is, and then removes them when finished.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executes each module, usually on the remote target node, and collects return value in JSON format.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Idempotency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 present in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Each module supports taking arguments. Mainly all modules take </a:t>
            </a:r>
            <a:r>
              <a:rPr lang="en-US" sz="1050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key=value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 arguments, space delimited.</a:t>
            </a:r>
          </a:p>
          <a:p>
            <a:br>
              <a:rPr lang="en-US" sz="1200" dirty="0"/>
            </a:br>
            <a:endParaRPr lang="en-IN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A0A12-3B54-E2FC-FE50-62309D7481B9}"/>
              </a:ext>
            </a:extLst>
          </p:cNvPr>
          <p:cNvSpPr txBox="1"/>
          <p:nvPr/>
        </p:nvSpPr>
        <p:spPr>
          <a:xfrm>
            <a:off x="315432" y="3469140"/>
            <a:ext cx="639725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nodes -m service -a "name=httpd state=started“</a:t>
            </a:r>
          </a:p>
          <a:p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nodes -m ping 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nodes –m copy -a "</a:t>
            </a:r>
            <a:r>
              <a:rPr lang="en-US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src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</a:t>
            </a:r>
            <a:r>
              <a:rPr lang="en-US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copy.txt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1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dest</a:t>
            </a:r>
            <a:r>
              <a:rPr lang="en-US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=/root"</a:t>
            </a:r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3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C38EA-8151-2690-FDEC-F077FA9E0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C9488-93EC-D15F-9254-D5264EFD7B3C}"/>
              </a:ext>
            </a:extLst>
          </p:cNvPr>
          <p:cNvSpPr txBox="1"/>
          <p:nvPr/>
        </p:nvSpPr>
        <p:spPr>
          <a:xfrm>
            <a:off x="2384981" y="162768"/>
            <a:ext cx="483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Oswald"/>
                <a:sym typeface="Oswald"/>
              </a:rPr>
              <a:t>Ansible</a:t>
            </a:r>
            <a:r>
              <a:rPr lang="en-US" dirty="0"/>
              <a:t> </a:t>
            </a:r>
            <a:r>
              <a:rPr lang="en-US" sz="2400" b="1" dirty="0">
                <a:solidFill>
                  <a:schemeClr val="accent3"/>
                </a:solidFill>
                <a:latin typeface="Oswald"/>
              </a:rPr>
              <a:t>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5347-2C60-EF1A-E1CA-6EE53D18C1CC}"/>
              </a:ext>
            </a:extLst>
          </p:cNvPr>
          <p:cNvSpPr/>
          <p:nvPr/>
        </p:nvSpPr>
        <p:spPr>
          <a:xfrm>
            <a:off x="335463" y="1119707"/>
            <a:ext cx="1140189" cy="2537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System</a:t>
            </a:r>
            <a:r>
              <a:rPr lang="en-US" sz="1200" dirty="0">
                <a:solidFill>
                  <a:schemeClr val="tx1"/>
                </a:solidFill>
              </a:rPr>
              <a:t> 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Group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Hostname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Iptable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Make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Mount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Ping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Timezone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Systemd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Service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18C0A-4264-080D-A192-C0E0C4F1240A}"/>
              </a:ext>
            </a:extLst>
          </p:cNvPr>
          <p:cNvSpPr/>
          <p:nvPr/>
        </p:nvSpPr>
        <p:spPr>
          <a:xfrm>
            <a:off x="1559918" y="1119706"/>
            <a:ext cx="1140189" cy="2537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Command</a:t>
            </a:r>
            <a:r>
              <a:rPr lang="en-US" sz="1200" dirty="0">
                <a:solidFill>
                  <a:schemeClr val="tx1"/>
                </a:solidFill>
              </a:rPr>
              <a:t> 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Command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Expect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Script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Shell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A6657-D812-9033-7B64-1118EBAC0BAA}"/>
              </a:ext>
            </a:extLst>
          </p:cNvPr>
          <p:cNvSpPr/>
          <p:nvPr/>
        </p:nvSpPr>
        <p:spPr>
          <a:xfrm>
            <a:off x="2784373" y="1119705"/>
            <a:ext cx="1140189" cy="2537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File</a:t>
            </a:r>
            <a:r>
              <a:rPr lang="en-US" sz="1200" dirty="0">
                <a:solidFill>
                  <a:schemeClr val="tx1"/>
                </a:solidFill>
              </a:rPr>
              <a:t> 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Acl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Archive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Unarchive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Copy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File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Find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Lineinfile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Replace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Stat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Template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C25E2-65C4-4F7B-995A-4F74913E3B5A}"/>
              </a:ext>
            </a:extLst>
          </p:cNvPr>
          <p:cNvSpPr/>
          <p:nvPr/>
        </p:nvSpPr>
        <p:spPr>
          <a:xfrm>
            <a:off x="4093094" y="1119705"/>
            <a:ext cx="1140189" cy="2537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Database</a:t>
            </a:r>
            <a:r>
              <a:rPr lang="en-US" sz="1200" dirty="0">
                <a:solidFill>
                  <a:schemeClr val="tx1"/>
                </a:solidFill>
              </a:rPr>
              <a:t> 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MongoDB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Mssql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Postgreswl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Proxysql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vertica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CAE5B-0F1B-0A8B-469D-61BA9FC160F5}"/>
              </a:ext>
            </a:extLst>
          </p:cNvPr>
          <p:cNvSpPr/>
          <p:nvPr/>
        </p:nvSpPr>
        <p:spPr>
          <a:xfrm>
            <a:off x="5401815" y="1119704"/>
            <a:ext cx="1140189" cy="2537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Cloud</a:t>
            </a:r>
            <a:r>
              <a:rPr lang="en-US" sz="1200" dirty="0">
                <a:solidFill>
                  <a:schemeClr val="tx1"/>
                </a:solidFill>
              </a:rPr>
              <a:t> 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Amazon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Atomic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Azure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Digital Ocean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Docker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Google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Openstack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VMWare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Smartos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BB8C1-3EA9-C890-674C-2C6B276D3C10}"/>
              </a:ext>
            </a:extLst>
          </p:cNvPr>
          <p:cNvSpPr/>
          <p:nvPr/>
        </p:nvSpPr>
        <p:spPr>
          <a:xfrm>
            <a:off x="6710536" y="1119704"/>
            <a:ext cx="1405550" cy="2537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Windows</a:t>
            </a:r>
            <a:r>
              <a:rPr lang="en-US" sz="1200" dirty="0">
                <a:solidFill>
                  <a:schemeClr val="tx1"/>
                </a:solidFill>
              </a:rPr>
              <a:t> 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Win_copy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Win_command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Win_domain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Win_file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Win_ping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Win_package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Wind_service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Win_user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4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0EBDE-3C7E-F94B-1224-A03F1DA4B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E7583-A66F-7628-B2CE-00E36535104C}"/>
              </a:ext>
            </a:extLst>
          </p:cNvPr>
          <p:cNvSpPr txBox="1"/>
          <p:nvPr/>
        </p:nvSpPr>
        <p:spPr>
          <a:xfrm>
            <a:off x="515154" y="1146219"/>
            <a:ext cx="680004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Also referred as </a:t>
            </a: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task plugins</a:t>
            </a: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 or </a:t>
            </a: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library plugins</a:t>
            </a:r>
            <a:endParaRPr lang="en-CA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Default location</a:t>
            </a: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 for Ansible modules is /</a:t>
            </a:r>
            <a:r>
              <a:rPr lang="en-CA" sz="1200" b="0" i="0" u="none" strike="noStrike" dirty="0" err="1">
                <a:solidFill>
                  <a:schemeClr val="tx1"/>
                </a:solidFill>
                <a:effectLst/>
                <a:latin typeface="+mn-lt"/>
              </a:rPr>
              <a:t>usr</a:t>
            </a: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/share/ansible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Take arguments in </a:t>
            </a: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key=value</a:t>
            </a: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 format (state=stopped)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Returns data in JSON format</a:t>
            </a:r>
            <a:endParaRPr lang="en-CA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Modules should be idempotent</a:t>
            </a: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, meaning they should not do any changes if current state of system matches with the desired final state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To access </a:t>
            </a: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list of all installed modules</a:t>
            </a: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 using command line: ansible-doc -l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To see the </a:t>
            </a: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documentation of particular module</a:t>
            </a: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 using command line: ansible-doc yum where yum is the module name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You can </a:t>
            </a:r>
            <a:r>
              <a:rPr lang="en-CA" sz="1200" b="1" i="0" u="none" strike="noStrike" dirty="0">
                <a:solidFill>
                  <a:schemeClr val="tx1"/>
                </a:solidFill>
                <a:effectLst/>
                <a:latin typeface="+mn-lt"/>
              </a:rPr>
              <a:t>run modules from the command line or include them in Playbook</a:t>
            </a:r>
            <a:endParaRPr lang="en-CA" b="0" i="0" u="none" strike="noStrike" dirty="0">
              <a:solidFill>
                <a:srgbClr val="CCCCCC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480B7-D69F-C93C-9E1B-D9F2F372A533}"/>
              </a:ext>
            </a:extLst>
          </p:cNvPr>
          <p:cNvSpPr txBox="1"/>
          <p:nvPr/>
        </p:nvSpPr>
        <p:spPr>
          <a:xfrm>
            <a:off x="2384981" y="162768"/>
            <a:ext cx="483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Oswald"/>
                <a:sym typeface="Oswald"/>
              </a:rPr>
              <a:t>Things to know about Modules</a:t>
            </a:r>
            <a:endParaRPr lang="en-US" sz="2400" b="1" dirty="0">
              <a:solidFill>
                <a:schemeClr val="accent3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66000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Ad-hoc Command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30730-FA04-93E8-1243-7ECEE0A29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39" y="853080"/>
            <a:ext cx="7378109" cy="40831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/>
        </p:nvSpPr>
        <p:spPr>
          <a:xfrm>
            <a:off x="1911233" y="40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Ad Hoc Commands…Contd.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A87315-91C2-118A-D276-20B6AA65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93543"/>
              </p:ext>
            </p:extLst>
          </p:nvPr>
        </p:nvGraphicFramePr>
        <p:xfrm>
          <a:off x="406438" y="1046309"/>
          <a:ext cx="7100146" cy="3806960"/>
        </p:xfrm>
        <a:graphic>
          <a:graphicData uri="http://schemas.openxmlformats.org/drawingml/2006/table">
            <a:tbl>
              <a:tblPr/>
              <a:tblGrid>
                <a:gridCol w="3550073">
                  <a:extLst>
                    <a:ext uri="{9D8B030D-6E8A-4147-A177-3AD203B41FA5}">
                      <a16:colId xmlns:a16="http://schemas.microsoft.com/office/drawing/2014/main" val="2006212247"/>
                    </a:ext>
                  </a:extLst>
                </a:gridCol>
                <a:gridCol w="3550073">
                  <a:extLst>
                    <a:ext uri="{9D8B030D-6E8A-4147-A177-3AD203B41FA5}">
                      <a16:colId xmlns:a16="http://schemas.microsoft.com/office/drawing/2014/main" val="4089088407"/>
                    </a:ext>
                  </a:extLst>
                </a:gridCol>
              </a:tblGrid>
              <a:tr h="16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>
                          <a:effectLst/>
                          <a:latin typeface="Open Sans" panose="020B0604020202020204" pitchFamily="34" charset="0"/>
                        </a:rPr>
                        <a:t>Function</a:t>
                      </a:r>
                      <a:endParaRPr lang="en-IN" sz="900">
                        <a:effectLst/>
                        <a:latin typeface="Open Sans" panose="020B0604020202020204" pitchFamily="34" charset="0"/>
                      </a:endParaRP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>
                          <a:effectLst/>
                          <a:latin typeface="Open Sans" panose="020B0604020202020204" pitchFamily="34" charset="0"/>
                        </a:rPr>
                        <a:t>Command</a:t>
                      </a:r>
                      <a:endParaRPr lang="en-IN" sz="900">
                        <a:effectLst/>
                        <a:latin typeface="Open Sans" panose="020B0604020202020204" pitchFamily="34" charset="0"/>
                      </a:endParaRP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62329"/>
                  </a:ext>
                </a:extLst>
              </a:tr>
              <a:tr h="16973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To check the connectivity of hosts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  <a:latin typeface="Open Sans" panose="020B0604020202020204" pitchFamily="34" charset="0"/>
                        </a:rPr>
                        <a:t>#ansible &lt;group&gt; -m ping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47122"/>
                  </a:ext>
                </a:extLst>
              </a:tr>
              <a:tr h="169738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  <a:latin typeface="Open Sans" panose="020B0604020202020204" pitchFamily="34" charset="0"/>
                        </a:rPr>
                        <a:t>To reboot hosts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#ansible &lt;group&gt; -a “/bin/reboot”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57540"/>
                  </a:ext>
                </a:extLst>
              </a:tr>
              <a:tr h="169738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To check the host system’s info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#ansible&lt;group&gt; -m </a:t>
                      </a:r>
                      <a:r>
                        <a:rPr lang="en-US" sz="900" dirty="0" err="1">
                          <a:effectLst/>
                          <a:latin typeface="Open Sans" panose="020B0604020202020204" pitchFamily="34" charset="0"/>
                        </a:rPr>
                        <a:t>steup</a:t>
                      </a:r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 | less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0785"/>
                  </a:ext>
                </a:extLst>
              </a:tr>
              <a:tr h="407372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  <a:latin typeface="Open Sans" panose="020B0604020202020204" pitchFamily="34" charset="0"/>
                        </a:rPr>
                        <a:t>To transfer files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#ansible &lt;group&gt; -m copy -a “</a:t>
                      </a:r>
                      <a:r>
                        <a:rPr lang="en-US" sz="900" dirty="0" err="1">
                          <a:effectLst/>
                          <a:latin typeface="Open Sans" panose="020B0604020202020204" pitchFamily="34" charset="0"/>
                        </a:rPr>
                        <a:t>src</a:t>
                      </a:r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=home/ansible </a:t>
                      </a:r>
                      <a:r>
                        <a:rPr lang="en-US" sz="900" dirty="0" err="1">
                          <a:effectLst/>
                          <a:latin typeface="Open Sans" panose="020B0604020202020204" pitchFamily="34" charset="0"/>
                        </a:rPr>
                        <a:t>dest</a:t>
                      </a:r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=/</a:t>
                      </a:r>
                      <a:r>
                        <a:rPr lang="en-US" sz="900" dirty="0" err="1">
                          <a:effectLst/>
                          <a:latin typeface="Open Sans" panose="020B0604020202020204" pitchFamily="34" charset="0"/>
                        </a:rPr>
                        <a:t>tmo</a:t>
                      </a:r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/home”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66735"/>
                  </a:ext>
                </a:extLst>
              </a:tr>
              <a:tr h="407372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To create a new user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#ansible&lt;group&gt; -m user -a “name=ansible password= &lt;encrypted password&gt;”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44276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  <a:latin typeface="Open Sans" panose="020B0604020202020204" pitchFamily="34" charset="0"/>
                        </a:rPr>
                        <a:t>To delete a user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#ansible&lt;group&gt; -m user -a “name=ansible state- absent”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49852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To check if a package is installed and to update it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#ansible&lt;group&gt; -m apt -a “name=httpd state=latest”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30146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To check if a package is installed but not to update it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#ansible&lt;group&gt; -m yum -a “name=httpd state=present”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21884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To check if a package is of a specific version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#ansible&lt;group&gt; -m yum -a “name=httpd-1.8  state=latest”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55136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To check if a package is not installed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#ansible &lt;group&gt; -m yum -a “name= httpd state= absent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17360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  <a:latin typeface="Open Sans" panose="020B0604020202020204" pitchFamily="34" charset="0"/>
                        </a:rPr>
                        <a:t>To start a service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#ansible&lt;group&gt; -m service -a “name= httpd state=”started”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70682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  <a:latin typeface="Open Sans" panose="020B0604020202020204" pitchFamily="34" charset="0"/>
                        </a:rPr>
                        <a:t>To stop a service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Open Sans" panose="020B0604020202020204" pitchFamily="34" charset="0"/>
                        </a:rPr>
                        <a:t>#ansible&lt;group&gt; -m service -a “name= httpd state=”stopped”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51608"/>
                  </a:ext>
                </a:extLst>
              </a:tr>
              <a:tr h="288555">
                <a:tc>
                  <a:txBody>
                    <a:bodyPr/>
                    <a:lstStyle/>
                    <a:p>
                      <a:pPr fontAlgn="t"/>
                      <a:r>
                        <a:rPr lang="en-IN" sz="900">
                          <a:effectLst/>
                          <a:latin typeface="Open Sans" panose="020B0604020202020204" pitchFamily="34" charset="0"/>
                        </a:rPr>
                        <a:t>To restart a service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Open Sans" panose="020B0604020202020204" pitchFamily="34" charset="0"/>
                        </a:rPr>
                        <a:t>#ansible&lt;group&gt; -m service -a “name= httpd state=”restarted”</a:t>
                      </a:r>
                    </a:p>
                  </a:txBody>
                  <a:tcPr marL="33784" marR="33784" marT="16892" marB="16892"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956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2000250" y="1940700"/>
            <a:ext cx="5143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are DevOps Engineer at IBT technologies, you have been asked to configure 200 ubuntu VMs with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JDK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Tomcat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0" name="Google Shape;1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Scenario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9245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1691850" y="40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Ansible - Module</a:t>
            </a:r>
            <a:endParaRPr sz="3000" b="1" dirty="0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139F93-665F-5188-F119-EB8795D5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8441"/>
            <a:ext cx="65" cy="15770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3C88C-F49F-3D2C-180C-B85901215E33}"/>
              </a:ext>
            </a:extLst>
          </p:cNvPr>
          <p:cNvSpPr txBox="1"/>
          <p:nvPr/>
        </p:nvSpPr>
        <p:spPr>
          <a:xfrm>
            <a:off x="620231" y="1444536"/>
            <a:ext cx="7212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uaans69 -b -m copy -a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/hosts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/hosts'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35F3E-C3D8-33C9-461E-472B552DDB70}"/>
              </a:ext>
            </a:extLst>
          </p:cNvPr>
          <p:cNvSpPr txBox="1"/>
          <p:nvPr/>
        </p:nvSpPr>
        <p:spPr>
          <a:xfrm>
            <a:off x="365050" y="1098369"/>
            <a:ext cx="4993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Ad Hoc Command to Copy a File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User to Target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8169D-3337-CFE6-8A7D-5D4CC9474B47}"/>
              </a:ext>
            </a:extLst>
          </p:cNvPr>
          <p:cNvSpPr txBox="1"/>
          <p:nvPr/>
        </p:nvSpPr>
        <p:spPr>
          <a:xfrm>
            <a:off x="365050" y="2263973"/>
            <a:ext cx="423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Ansible Module to Copy a File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User to Target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2809C-C2AF-D6F3-56F3-E495E2652762}"/>
              </a:ext>
            </a:extLst>
          </p:cNvPr>
          <p:cNvSpPr txBox="1"/>
          <p:nvPr/>
        </p:nvSpPr>
        <p:spPr>
          <a:xfrm>
            <a:off x="679351" y="2640917"/>
            <a:ext cx="457200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---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hosts: web 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user: root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become: yes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connection: </a:t>
            </a:r>
            <a:r>
              <a:rPr lang="en-US" sz="105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ssh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tasks: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name: Copy file with owner and permissions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copy: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</a:t>
            </a:r>
            <a:r>
              <a:rPr lang="en-US" sz="105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src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./filesend2.txt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</a:t>
            </a:r>
            <a:r>
              <a:rPr lang="en-US" sz="105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dest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/Downloads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owner: root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group: root</a:t>
            </a:r>
            <a:b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</a:t>
            </a:r>
            <a:r>
              <a:rPr lang="en-US" sz="105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mode: '0644'</a:t>
            </a:r>
            <a:endParaRPr lang="en-IN" sz="105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1008775" y="1512550"/>
            <a:ext cx="61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Ansible is the simplest way to automate apps and IT infrastructure. </a:t>
            </a:r>
            <a:endParaRPr dirty="0">
              <a:solidFill>
                <a:schemeClr val="dk2"/>
              </a:solidFill>
              <a:highlight>
                <a:srgbClr val="FFFFFF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Application Deployment + Configuration Management + Continuous Delivery.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475" y="961075"/>
            <a:ext cx="1199274" cy="147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1008775" y="2437100"/>
            <a:ext cx="4882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 Management : Configuring the system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Orchestration: Brings together number of application and decides the order of execution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Deployment: Automates Deployment of application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9" name="Google Shape;1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What is Ansible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2315400" y="1548725"/>
            <a:ext cx="4513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Execute tasks from your own machine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Configuration / Installation/ Deployment steps in a single YAML file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Reuse same file for multiple time and for different environment files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More reliable and less likely for ERRORs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1848200" y="3759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How Ansible Helps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3616025" y="2048400"/>
            <a:ext cx="3031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AutoNum type="arabicPeriod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Simplistic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AutoNum type="arabicPeriod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Reliable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AutoNum type="arabicPeriod"/>
            </a:pPr>
            <a:r>
              <a:rPr lang="en" sz="15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Powerfull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AutoNum type="arabicPeriod"/>
            </a:pP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Agentless</a:t>
            </a:r>
            <a:endParaRPr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Why Ansible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/>
        </p:nvSpPr>
        <p:spPr>
          <a:xfrm>
            <a:off x="3082238" y="1970918"/>
            <a:ext cx="3862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Puppet 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Chef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lang="en" sz="15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Salt stack</a:t>
            </a:r>
            <a:endParaRPr sz="15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Comparable Solutions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1591981" y="980872"/>
            <a:ext cx="58608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sz="1050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Windows</a:t>
            </a:r>
            <a:r>
              <a:rPr lang="en" sz="1050" dirty="0">
                <a:solidFill>
                  <a:schemeClr val="accent1">
                    <a:lumMod val="75000"/>
                  </a:schemeClr>
                </a:solidFill>
                <a:highlight>
                  <a:srgbClr val="F8F8F8"/>
                </a:highlight>
                <a:latin typeface="Robot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n" sz="1050" dirty="0">
                <a:solidFill>
                  <a:schemeClr val="accent1">
                    <a:lumMod val="75000"/>
                  </a:schemeClr>
                </a:solidFill>
                <a:highlight>
                  <a:srgbClr val="F8F8F8"/>
                </a:highlight>
                <a:uFill>
                  <a:noFill/>
                </a:uFill>
                <a:latin typeface="Robot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https://www.youtube.com/watch?v=4sMFybv74Uo</a:t>
            </a:r>
            <a:endParaRPr sz="1050" dirty="0">
              <a:solidFill>
                <a:schemeClr val="accent1">
                  <a:lumMod val="75000"/>
                </a:schemeClr>
              </a:solidFill>
              <a:latin typeface="Robot Condensed"/>
              <a:ea typeface="Roboto Condensed"/>
              <a:cs typeface="Roboto Condensed"/>
              <a:sym typeface="Roboto Condense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sz="1050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Mac : brew install ansible (</a:t>
            </a:r>
            <a:r>
              <a:rPr lang="en" sz="1050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https://formulae.brew.sh/formula/ansible</a:t>
            </a:r>
            <a:r>
              <a:rPr lang="en" sz="1050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AutoNum type="arabicPeriod"/>
            </a:pPr>
            <a:r>
              <a:rPr lang="en" sz="1050" dirty="0">
                <a:solidFill>
                  <a:schemeClr val="accent1">
                    <a:lumMod val="75000"/>
                  </a:schemeClr>
                </a:solidFill>
                <a:latin typeface="Robot Condensed"/>
                <a:ea typeface="Roboto Condensed"/>
                <a:cs typeface="Roboto Condensed"/>
                <a:sym typeface="Roboto Condensed"/>
              </a:rPr>
              <a:t>Ubuntu Steps:</a:t>
            </a:r>
          </a:p>
          <a:p>
            <a:pPr marL="457200" indent="-349250">
              <a:spcBef>
                <a:spcPts val="600"/>
              </a:spcBef>
              <a:buSzPts val="1900"/>
              <a:buChar char="»"/>
            </a:pP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 Condensed"/>
              </a:rPr>
              <a:t>apt-add-repository 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  <a:latin typeface="Robot Condensed"/>
              </a:rPr>
              <a:t>ppa:ansible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 Condensed"/>
              </a:rPr>
              <a:t>/ansible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»"/>
            </a:pP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 Condensed"/>
              </a:rPr>
              <a:t>apt-get update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»"/>
            </a:pP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Robot Condensed"/>
              </a:rPr>
              <a:t>apt-get install ansible</a:t>
            </a:r>
            <a:endParaRPr lang="en" sz="1050" dirty="0">
              <a:solidFill>
                <a:schemeClr val="accent1">
                  <a:lumMod val="75000"/>
                </a:schemeClr>
              </a:solidFill>
              <a:latin typeface="Robot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Install Ansible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1CFFA-A2EB-9C6B-E190-584532B70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391" y="2952351"/>
            <a:ext cx="5860800" cy="8642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2392975" y="1073900"/>
            <a:ext cx="4918800" cy="39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Ansible is Agentless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2392975" y="1725125"/>
            <a:ext cx="630250" cy="862100"/>
          </a:xfrm>
          <a:prstGeom prst="flowChartPredefinedProcess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No</a:t>
            </a:r>
            <a:endParaRPr sz="6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Ansible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3488250" y="1725125"/>
            <a:ext cx="630250" cy="862100"/>
          </a:xfrm>
          <a:prstGeom prst="flowChartPredefinedProcess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No</a:t>
            </a:r>
            <a:endParaRPr sz="6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Ansible</a:t>
            </a:r>
            <a:endParaRPr sz="6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05" name="Google Shape;205;p17"/>
          <p:cNvSpPr/>
          <p:nvPr/>
        </p:nvSpPr>
        <p:spPr>
          <a:xfrm>
            <a:off x="5663875" y="1725125"/>
            <a:ext cx="630250" cy="862100"/>
          </a:xfrm>
          <a:prstGeom prst="flowChartPredefinedProcess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No</a:t>
            </a:r>
            <a:endParaRPr sz="6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Ansible</a:t>
            </a:r>
            <a:endParaRPr sz="6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06" name="Google Shape;206;p17"/>
          <p:cNvSpPr/>
          <p:nvPr/>
        </p:nvSpPr>
        <p:spPr>
          <a:xfrm>
            <a:off x="6681525" y="1725125"/>
            <a:ext cx="630250" cy="862100"/>
          </a:xfrm>
          <a:prstGeom prst="flowChartPredefinedProcess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No</a:t>
            </a:r>
            <a:endParaRPr sz="6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Ansible</a:t>
            </a:r>
            <a:endParaRPr sz="6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950" y="2880050"/>
            <a:ext cx="977300" cy="9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4359700" y="3857350"/>
            <a:ext cx="119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 Machine</a:t>
            </a:r>
            <a:endParaRPr sz="12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9" name="Google Shape;2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175" y="3153300"/>
            <a:ext cx="185648" cy="2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7"/>
          <p:cNvCxnSpPr/>
          <p:nvPr/>
        </p:nvCxnSpPr>
        <p:spPr>
          <a:xfrm rot="10800000">
            <a:off x="2734700" y="2569475"/>
            <a:ext cx="1866900" cy="9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7"/>
          <p:cNvCxnSpPr>
            <a:endCxn id="204" idx="2"/>
          </p:cNvCxnSpPr>
          <p:nvPr/>
        </p:nvCxnSpPr>
        <p:spPr>
          <a:xfrm rot="10800000">
            <a:off x="3803375" y="2587225"/>
            <a:ext cx="8781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7"/>
          <p:cNvCxnSpPr>
            <a:endCxn id="205" idx="2"/>
          </p:cNvCxnSpPr>
          <p:nvPr/>
        </p:nvCxnSpPr>
        <p:spPr>
          <a:xfrm rot="10800000" flipH="1">
            <a:off x="5312400" y="2587225"/>
            <a:ext cx="666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7"/>
          <p:cNvCxnSpPr>
            <a:endCxn id="206" idx="2"/>
          </p:cNvCxnSpPr>
          <p:nvPr/>
        </p:nvCxnSpPr>
        <p:spPr>
          <a:xfrm rot="10800000" flipH="1">
            <a:off x="5312450" y="2587225"/>
            <a:ext cx="1684200" cy="9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4" name="Google Shape;2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7325" y="-47175"/>
            <a:ext cx="768600" cy="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/>
          <p:nvPr/>
        </p:nvSpPr>
        <p:spPr>
          <a:xfrm>
            <a:off x="2251475" y="20610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Ansible is Agentless</a:t>
            </a:r>
            <a:endParaRPr sz="3000" b="1">
              <a:solidFill>
                <a:srgbClr val="3796B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1745</Words>
  <Application>Microsoft Macintosh PowerPoint</Application>
  <PresentationFormat>On-screen Show (16:9)</PresentationFormat>
  <Paragraphs>290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Wingdings</vt:lpstr>
      <vt:lpstr>Open Sans</vt:lpstr>
      <vt:lpstr>Helvetica Neue</vt:lpstr>
      <vt:lpstr>Arial</vt:lpstr>
      <vt:lpstr>Robot Condensed</vt:lpstr>
      <vt:lpstr>Roboto Condensed</vt:lpstr>
      <vt:lpstr>source-serif-pro</vt:lpstr>
      <vt:lpstr>Oswald</vt:lpstr>
      <vt:lpstr>Lato</vt:lpstr>
      <vt:lpstr>Wolsey template</vt:lpstr>
      <vt:lpstr>DevOps Industrial Training</vt:lpstr>
      <vt:lpstr>Ansible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SSH – Secured Shell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Industrial Training</dc:title>
  <cp:lastModifiedBy>Gunjan Mirchandani</cp:lastModifiedBy>
  <cp:revision>11</cp:revision>
  <dcterms:modified xsi:type="dcterms:W3CDTF">2024-01-13T01:38:45Z</dcterms:modified>
</cp:coreProperties>
</file>