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314" r:id="rId4"/>
    <p:sldId id="334" r:id="rId5"/>
    <p:sldId id="333" r:id="rId6"/>
    <p:sldId id="275" r:id="rId7"/>
    <p:sldId id="320" r:id="rId8"/>
    <p:sldId id="321" r:id="rId9"/>
    <p:sldId id="322" r:id="rId10"/>
    <p:sldId id="323" r:id="rId11"/>
    <p:sldId id="324" r:id="rId12"/>
    <p:sldId id="325" r:id="rId13"/>
    <p:sldId id="326" r:id="rId14"/>
    <p:sldId id="328" r:id="rId15"/>
    <p:sldId id="329" r:id="rId16"/>
    <p:sldId id="327" r:id="rId17"/>
    <p:sldId id="330" r:id="rId18"/>
    <p:sldId id="331" r:id="rId19"/>
    <p:sldId id="332" r:id="rId20"/>
    <p:sldId id="288" r:id="rId21"/>
    <p:sldId id="291" r:id="rId22"/>
    <p:sldId id="315" r:id="rId23"/>
    <p:sldId id="316" r:id="rId24"/>
    <p:sldId id="319"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Oswald" pitchFamily="2" charset="77"/>
      <p:regular r:id="rId31"/>
      <p:bold r:id="rId32"/>
    </p:embeddedFont>
    <p:embeddedFont>
      <p:font typeface="Roboto Condensed"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38506-91C9-D54E-B5F1-38C10BCAD046}" v="1" dt="2023-11-15T00:29:06.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08"/>
    <p:restoredTop sz="94720"/>
  </p:normalViewPr>
  <p:slideViewPr>
    <p:cSldViewPr snapToGrid="0">
      <p:cViewPr varScale="1">
        <p:scale>
          <a:sx n="136" d="100"/>
          <a:sy n="136" d="100"/>
        </p:scale>
        <p:origin x="1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jan Mirchandani" userId="e2668a044f22c1bc" providerId="LiveId" clId="{4D038506-91C9-D54E-B5F1-38C10BCAD046}"/>
    <pc:docChg chg="custSel modSld">
      <pc:chgData name="Gunjan Mirchandani" userId="e2668a044f22c1bc" providerId="LiveId" clId="{4D038506-91C9-D54E-B5F1-38C10BCAD046}" dt="2023-11-15T01:14:00.504" v="76" actId="20577"/>
      <pc:docMkLst>
        <pc:docMk/>
      </pc:docMkLst>
      <pc:sldChg chg="addSp modSp mod">
        <pc:chgData name="Gunjan Mirchandani" userId="e2668a044f22c1bc" providerId="LiveId" clId="{4D038506-91C9-D54E-B5F1-38C10BCAD046}" dt="2023-11-15T00:31:17.922" v="72" actId="20577"/>
        <pc:sldMkLst>
          <pc:docMk/>
          <pc:sldMk cId="3730863088" sldId="322"/>
        </pc:sldMkLst>
        <pc:spChg chg="mod">
          <ac:chgData name="Gunjan Mirchandani" userId="e2668a044f22c1bc" providerId="LiveId" clId="{4D038506-91C9-D54E-B5F1-38C10BCAD046}" dt="2023-11-15T00:28:58.540" v="1" actId="14100"/>
          <ac:spMkLst>
            <pc:docMk/>
            <pc:sldMk cId="3730863088" sldId="322"/>
            <ac:spMk id="4" creationId="{9C7BB2AD-6D17-506A-F9C2-F04952C1CE2B}"/>
          </ac:spMkLst>
        </pc:spChg>
        <pc:spChg chg="add mod">
          <ac:chgData name="Gunjan Mirchandani" userId="e2668a044f22c1bc" providerId="LiveId" clId="{4D038506-91C9-D54E-B5F1-38C10BCAD046}" dt="2023-11-15T00:31:17.922" v="72" actId="20577"/>
          <ac:spMkLst>
            <pc:docMk/>
            <pc:sldMk cId="3730863088" sldId="322"/>
            <ac:spMk id="5" creationId="{BCB37ECC-ADFF-C51C-E8E4-5E09946B6A96}"/>
          </ac:spMkLst>
        </pc:spChg>
      </pc:sldChg>
      <pc:sldChg chg="modSp mod">
        <pc:chgData name="Gunjan Mirchandani" userId="e2668a044f22c1bc" providerId="LiveId" clId="{4D038506-91C9-D54E-B5F1-38C10BCAD046}" dt="2023-11-15T01:14:00.504" v="76" actId="20577"/>
        <pc:sldMkLst>
          <pc:docMk/>
          <pc:sldMk cId="505515430" sldId="327"/>
        </pc:sldMkLst>
        <pc:spChg chg="mod">
          <ac:chgData name="Gunjan Mirchandani" userId="e2668a044f22c1bc" providerId="LiveId" clId="{4D038506-91C9-D54E-B5F1-38C10BCAD046}" dt="2023-11-15T01:14:00.504" v="76" actId="20577"/>
          <ac:spMkLst>
            <pc:docMk/>
            <pc:sldMk cId="505515430" sldId="327"/>
            <ac:spMk id="6" creationId="{2B46324A-6E3F-C24E-5FD9-555230C5C68D}"/>
          </ac:spMkLst>
        </pc:spChg>
      </pc:sldChg>
    </pc:docChg>
  </pc:docChgLst>
  <pc:docChgLst>
    <pc:chgData name="Gunjan Mirchandani" userId="e2668a044f22c1bc" providerId="LiveId" clId="{FDBCBC04-E49F-3841-AAD4-B17D3A60C05D}"/>
    <pc:docChg chg="custSel addSld modSld">
      <pc:chgData name="Gunjan Mirchandani" userId="e2668a044f22c1bc" providerId="LiveId" clId="{FDBCBC04-E49F-3841-AAD4-B17D3A60C05D}" dt="2023-07-09T22:06:55.888" v="208" actId="20577"/>
      <pc:docMkLst>
        <pc:docMk/>
      </pc:docMkLst>
      <pc:sldChg chg="modSp mod">
        <pc:chgData name="Gunjan Mirchandani" userId="e2668a044f22c1bc" providerId="LiveId" clId="{FDBCBC04-E49F-3841-AAD4-B17D3A60C05D}" dt="2023-07-09T22:06:55.888" v="208" actId="20577"/>
        <pc:sldMkLst>
          <pc:docMk/>
          <pc:sldMk cId="0" sldId="275"/>
        </pc:sldMkLst>
        <pc:spChg chg="mod">
          <ac:chgData name="Gunjan Mirchandani" userId="e2668a044f22c1bc" providerId="LiveId" clId="{FDBCBC04-E49F-3841-AAD4-B17D3A60C05D}" dt="2023-07-09T22:06:55.888" v="208" actId="20577"/>
          <ac:spMkLst>
            <pc:docMk/>
            <pc:sldMk cId="0" sldId="275"/>
            <ac:spMk id="312" creationId="{00000000-0000-0000-0000-000000000000}"/>
          </ac:spMkLst>
        </pc:spChg>
      </pc:sldChg>
      <pc:sldChg chg="modSp mod">
        <pc:chgData name="Gunjan Mirchandani" userId="e2668a044f22c1bc" providerId="LiveId" clId="{FDBCBC04-E49F-3841-AAD4-B17D3A60C05D}" dt="2023-07-09T21:56:34.138" v="0" actId="14100"/>
        <pc:sldMkLst>
          <pc:docMk/>
          <pc:sldMk cId="2201731517" sldId="314"/>
        </pc:sldMkLst>
        <pc:picChg chg="mod">
          <ac:chgData name="Gunjan Mirchandani" userId="e2668a044f22c1bc" providerId="LiveId" clId="{FDBCBC04-E49F-3841-AAD4-B17D3A60C05D}" dt="2023-07-09T21:56:34.138" v="0" actId="14100"/>
          <ac:picMkLst>
            <pc:docMk/>
            <pc:sldMk cId="2201731517" sldId="314"/>
            <ac:picMk id="5" creationId="{98432E54-D9F2-C81B-74C1-D1135C6E6F05}"/>
          </ac:picMkLst>
        </pc:picChg>
      </pc:sldChg>
      <pc:sldChg chg="addSp delSp modSp new mod">
        <pc:chgData name="Gunjan Mirchandani" userId="e2668a044f22c1bc" providerId="LiveId" clId="{FDBCBC04-E49F-3841-AAD4-B17D3A60C05D}" dt="2023-07-09T22:00:45.703" v="202" actId="20577"/>
        <pc:sldMkLst>
          <pc:docMk/>
          <pc:sldMk cId="906897658" sldId="334"/>
        </pc:sldMkLst>
        <pc:spChg chg="del">
          <ac:chgData name="Gunjan Mirchandani" userId="e2668a044f22c1bc" providerId="LiveId" clId="{FDBCBC04-E49F-3841-AAD4-B17D3A60C05D}" dt="2023-07-09T21:58:58.082" v="103" actId="478"/>
          <ac:spMkLst>
            <pc:docMk/>
            <pc:sldMk cId="906897658" sldId="334"/>
            <ac:spMk id="2" creationId="{C209DDB0-3070-714C-DA2E-FE31DF11AFB0}"/>
          </ac:spMkLst>
        </pc:spChg>
        <pc:spChg chg="del mod">
          <ac:chgData name="Gunjan Mirchandani" userId="e2668a044f22c1bc" providerId="LiveId" clId="{FDBCBC04-E49F-3841-AAD4-B17D3A60C05D}" dt="2023-07-09T21:59:00.540" v="104" actId="478"/>
          <ac:spMkLst>
            <pc:docMk/>
            <pc:sldMk cId="906897658" sldId="334"/>
            <ac:spMk id="3" creationId="{D106C490-0DA1-8396-E398-DFD69A0DB271}"/>
          </ac:spMkLst>
        </pc:spChg>
        <pc:spChg chg="add mod">
          <ac:chgData name="Gunjan Mirchandani" userId="e2668a044f22c1bc" providerId="LiveId" clId="{FDBCBC04-E49F-3841-AAD4-B17D3A60C05D}" dt="2023-07-09T22:00:45.703" v="202" actId="20577"/>
          <ac:spMkLst>
            <pc:docMk/>
            <pc:sldMk cId="906897658" sldId="334"/>
            <ac:spMk id="5" creationId="{ECF3A29C-85B4-E422-03EE-CA85D4C672DD}"/>
          </ac:spMkLst>
        </pc:spChg>
      </pc:sldChg>
    </pc:docChg>
  </pc:docChgLst>
  <pc:docChgLst>
    <pc:chgData name="Gunjan Mirchandani" userId="e2668a044f22c1bc" providerId="LiveId" clId="{FBD300F5-B812-5F46-91E5-BA6311BDBA49}"/>
    <pc:docChg chg="modSld">
      <pc:chgData name="Gunjan Mirchandani" userId="e2668a044f22c1bc" providerId="LiveId" clId="{FBD300F5-B812-5F46-91E5-BA6311BDBA49}" dt="2023-09-11T00:35:40.630" v="36" actId="20577"/>
      <pc:docMkLst>
        <pc:docMk/>
      </pc:docMkLst>
      <pc:sldChg chg="modSp mod">
        <pc:chgData name="Gunjan Mirchandani" userId="e2668a044f22c1bc" providerId="LiveId" clId="{FBD300F5-B812-5F46-91E5-BA6311BDBA49}" dt="2023-09-11T00:35:40.630" v="36" actId="20577"/>
        <pc:sldMkLst>
          <pc:docMk/>
          <pc:sldMk cId="906897658" sldId="334"/>
        </pc:sldMkLst>
        <pc:spChg chg="mod">
          <ac:chgData name="Gunjan Mirchandani" userId="e2668a044f22c1bc" providerId="LiveId" clId="{FBD300F5-B812-5F46-91E5-BA6311BDBA49}" dt="2023-09-11T00:35:40.630" v="36" actId="20577"/>
          <ac:spMkLst>
            <pc:docMk/>
            <pc:sldMk cId="906897658" sldId="334"/>
            <ac:spMk id="5" creationId="{ECF3A29C-85B4-E422-03EE-CA85D4C672DD}"/>
          </ac:spMkLst>
        </pc:spChg>
      </pc:sldChg>
    </pc:docChg>
  </pc:docChgLst>
  <pc:docChgLst>
    <pc:chgData name="Gunjan Mirchandani" userId="e2668a044f22c1bc" providerId="LiveId" clId="{055B25A0-CBB6-E64C-AFE1-8B6B686AB9A8}"/>
    <pc:docChg chg="custSel addSld delSld modSld sldOrd">
      <pc:chgData name="Gunjan Mirchandani" userId="e2668a044f22c1bc" providerId="LiveId" clId="{055B25A0-CBB6-E64C-AFE1-8B6B686AB9A8}" dt="2023-04-08T17:19:12.497" v="2489" actId="1076"/>
      <pc:docMkLst>
        <pc:docMk/>
      </pc:docMkLst>
      <pc:sldChg chg="ord">
        <pc:chgData name="Gunjan Mirchandani" userId="e2668a044f22c1bc" providerId="LiveId" clId="{055B25A0-CBB6-E64C-AFE1-8B6B686AB9A8}" dt="2023-04-06T20:52:15.878" v="814" actId="20578"/>
        <pc:sldMkLst>
          <pc:docMk/>
          <pc:sldMk cId="0" sldId="257"/>
        </pc:sldMkLst>
      </pc:sldChg>
      <pc:sldChg chg="add">
        <pc:chgData name="Gunjan Mirchandani" userId="e2668a044f22c1bc" providerId="LiveId" clId="{055B25A0-CBB6-E64C-AFE1-8B6B686AB9A8}" dt="2023-04-07T14:44:17.008" v="2461"/>
        <pc:sldMkLst>
          <pc:docMk/>
          <pc:sldMk cId="0" sldId="288"/>
        </pc:sldMkLst>
      </pc:sldChg>
      <pc:sldChg chg="add">
        <pc:chgData name="Gunjan Mirchandani" userId="e2668a044f22c1bc" providerId="LiveId" clId="{055B25A0-CBB6-E64C-AFE1-8B6B686AB9A8}" dt="2023-04-07T14:44:17.008" v="2461"/>
        <pc:sldMkLst>
          <pc:docMk/>
          <pc:sldMk cId="0" sldId="291"/>
        </pc:sldMkLst>
      </pc:sldChg>
      <pc:sldChg chg="del">
        <pc:chgData name="Gunjan Mirchandani" userId="e2668a044f22c1bc" providerId="LiveId" clId="{055B25A0-CBB6-E64C-AFE1-8B6B686AB9A8}" dt="2023-04-06T17:37:18.562" v="34" actId="2696"/>
        <pc:sldMkLst>
          <pc:docMk/>
          <pc:sldMk cId="3076601162" sldId="307"/>
        </pc:sldMkLst>
      </pc:sldChg>
      <pc:sldChg chg="del">
        <pc:chgData name="Gunjan Mirchandani" userId="e2668a044f22c1bc" providerId="LiveId" clId="{055B25A0-CBB6-E64C-AFE1-8B6B686AB9A8}" dt="2023-04-07T14:45:34.503" v="2462" actId="2696"/>
        <pc:sldMkLst>
          <pc:docMk/>
          <pc:sldMk cId="1043031353" sldId="308"/>
        </pc:sldMkLst>
      </pc:sldChg>
      <pc:sldChg chg="del">
        <pc:chgData name="Gunjan Mirchandani" userId="e2668a044f22c1bc" providerId="LiveId" clId="{055B25A0-CBB6-E64C-AFE1-8B6B686AB9A8}" dt="2023-04-07T14:45:34.503" v="2462" actId="2696"/>
        <pc:sldMkLst>
          <pc:docMk/>
          <pc:sldMk cId="3173446858" sldId="311"/>
        </pc:sldMkLst>
      </pc:sldChg>
      <pc:sldChg chg="del">
        <pc:chgData name="Gunjan Mirchandani" userId="e2668a044f22c1bc" providerId="LiveId" clId="{055B25A0-CBB6-E64C-AFE1-8B6B686AB9A8}" dt="2023-04-07T14:45:34.503" v="2462" actId="2696"/>
        <pc:sldMkLst>
          <pc:docMk/>
          <pc:sldMk cId="3435262448" sldId="312"/>
        </pc:sldMkLst>
      </pc:sldChg>
      <pc:sldChg chg="del">
        <pc:chgData name="Gunjan Mirchandani" userId="e2668a044f22c1bc" providerId="LiveId" clId="{055B25A0-CBB6-E64C-AFE1-8B6B686AB9A8}" dt="2023-04-07T15:16:35.207" v="2463" actId="2696"/>
        <pc:sldMkLst>
          <pc:docMk/>
          <pc:sldMk cId="3796360163" sldId="313"/>
        </pc:sldMkLst>
      </pc:sldChg>
      <pc:sldChg chg="del">
        <pc:chgData name="Gunjan Mirchandani" userId="e2668a044f22c1bc" providerId="LiveId" clId="{055B25A0-CBB6-E64C-AFE1-8B6B686AB9A8}" dt="2023-04-07T15:16:35.207" v="2463" actId="2696"/>
        <pc:sldMkLst>
          <pc:docMk/>
          <pc:sldMk cId="3608879794" sldId="314"/>
        </pc:sldMkLst>
      </pc:sldChg>
      <pc:sldChg chg="del">
        <pc:chgData name="Gunjan Mirchandani" userId="e2668a044f22c1bc" providerId="LiveId" clId="{055B25A0-CBB6-E64C-AFE1-8B6B686AB9A8}" dt="2023-04-07T14:45:34.503" v="2462" actId="2696"/>
        <pc:sldMkLst>
          <pc:docMk/>
          <pc:sldMk cId="3420467947" sldId="317"/>
        </pc:sldMkLst>
      </pc:sldChg>
      <pc:sldChg chg="del">
        <pc:chgData name="Gunjan Mirchandani" userId="e2668a044f22c1bc" providerId="LiveId" clId="{055B25A0-CBB6-E64C-AFE1-8B6B686AB9A8}" dt="2023-04-07T14:45:34.503" v="2462" actId="2696"/>
        <pc:sldMkLst>
          <pc:docMk/>
          <pc:sldMk cId="216922500" sldId="318"/>
        </pc:sldMkLst>
      </pc:sldChg>
      <pc:sldChg chg="modSp mod">
        <pc:chgData name="Gunjan Mirchandani" userId="e2668a044f22c1bc" providerId="LiveId" clId="{055B25A0-CBB6-E64C-AFE1-8B6B686AB9A8}" dt="2023-04-07T18:04:53.926" v="2486"/>
        <pc:sldMkLst>
          <pc:docMk/>
          <pc:sldMk cId="2173050725" sldId="319"/>
        </pc:sldMkLst>
        <pc:spChg chg="mod">
          <ac:chgData name="Gunjan Mirchandani" userId="e2668a044f22c1bc" providerId="LiveId" clId="{055B25A0-CBB6-E64C-AFE1-8B6B686AB9A8}" dt="2023-04-07T18:04:45.161" v="2484" actId="20577"/>
          <ac:spMkLst>
            <pc:docMk/>
            <pc:sldMk cId="2173050725" sldId="319"/>
            <ac:spMk id="2" creationId="{B5A223AB-4C93-BB47-B6D2-51550C990CFD}"/>
          </ac:spMkLst>
        </pc:spChg>
        <pc:spChg chg="mod">
          <ac:chgData name="Gunjan Mirchandani" userId="e2668a044f22c1bc" providerId="LiveId" clId="{055B25A0-CBB6-E64C-AFE1-8B6B686AB9A8}" dt="2023-04-07T18:04:53.926" v="2486"/>
          <ac:spMkLst>
            <pc:docMk/>
            <pc:sldMk cId="2173050725" sldId="319"/>
            <ac:spMk id="4" creationId="{3659E107-0C92-0349-7AE1-9AF2FBDD921B}"/>
          </ac:spMkLst>
        </pc:spChg>
      </pc:sldChg>
      <pc:sldChg chg="addSp delSp modSp new mod">
        <pc:chgData name="Gunjan Mirchandani" userId="e2668a044f22c1bc" providerId="LiveId" clId="{055B25A0-CBB6-E64C-AFE1-8B6B686AB9A8}" dt="2023-04-06T19:53:35.479" v="574" actId="1076"/>
        <pc:sldMkLst>
          <pc:docMk/>
          <pc:sldMk cId="886971329" sldId="320"/>
        </pc:sldMkLst>
        <pc:spChg chg="add mod">
          <ac:chgData name="Gunjan Mirchandani" userId="e2668a044f22c1bc" providerId="LiveId" clId="{055B25A0-CBB6-E64C-AFE1-8B6B686AB9A8}" dt="2023-04-06T17:37:52.007" v="37" actId="108"/>
          <ac:spMkLst>
            <pc:docMk/>
            <pc:sldMk cId="886971329" sldId="320"/>
            <ac:spMk id="3" creationId="{C602B846-1CE4-657A-8AF5-43D14D0DDF13}"/>
          </ac:spMkLst>
        </pc:spChg>
        <pc:spChg chg="add del mod">
          <ac:chgData name="Gunjan Mirchandani" userId="e2668a044f22c1bc" providerId="LiveId" clId="{055B25A0-CBB6-E64C-AFE1-8B6B686AB9A8}" dt="2023-04-06T17:38:30.044" v="40"/>
          <ac:spMkLst>
            <pc:docMk/>
            <pc:sldMk cId="886971329" sldId="320"/>
            <ac:spMk id="4" creationId="{50843B3D-E451-EC97-61CE-9B0D21D33E91}"/>
          </ac:spMkLst>
        </pc:spChg>
        <pc:spChg chg="add mod">
          <ac:chgData name="Gunjan Mirchandani" userId="e2668a044f22c1bc" providerId="LiveId" clId="{055B25A0-CBB6-E64C-AFE1-8B6B686AB9A8}" dt="2023-04-06T19:53:35.479" v="574" actId="1076"/>
          <ac:spMkLst>
            <pc:docMk/>
            <pc:sldMk cId="886971329" sldId="320"/>
            <ac:spMk id="5" creationId="{9CCF2995-46BF-3DD1-F12F-35F86376B749}"/>
          </ac:spMkLst>
        </pc:spChg>
      </pc:sldChg>
      <pc:sldChg chg="addSp delSp modSp new mod">
        <pc:chgData name="Gunjan Mirchandani" userId="e2668a044f22c1bc" providerId="LiveId" clId="{055B25A0-CBB6-E64C-AFE1-8B6B686AB9A8}" dt="2023-04-06T20:17:40.524" v="589" actId="208"/>
        <pc:sldMkLst>
          <pc:docMk/>
          <pc:sldMk cId="1878967949" sldId="321"/>
        </pc:sldMkLst>
        <pc:spChg chg="add mod">
          <ac:chgData name="Gunjan Mirchandani" userId="e2668a044f22c1bc" providerId="LiveId" clId="{055B25A0-CBB6-E64C-AFE1-8B6B686AB9A8}" dt="2023-04-06T20:17:40.524" v="589" actId="208"/>
          <ac:spMkLst>
            <pc:docMk/>
            <pc:sldMk cId="1878967949" sldId="321"/>
            <ac:spMk id="8" creationId="{0307BB0E-4238-F21C-B22A-08D49C047028}"/>
          </ac:spMkLst>
        </pc:spChg>
        <pc:picChg chg="add mod">
          <ac:chgData name="Gunjan Mirchandani" userId="e2668a044f22c1bc" providerId="LiveId" clId="{055B25A0-CBB6-E64C-AFE1-8B6B686AB9A8}" dt="2023-04-06T20:11:51.970" v="582" actId="1076"/>
          <ac:picMkLst>
            <pc:docMk/>
            <pc:sldMk cId="1878967949" sldId="321"/>
            <ac:picMk id="3" creationId="{EFB4B383-27A0-946F-656C-A873064DA521}"/>
          </ac:picMkLst>
        </pc:picChg>
        <pc:picChg chg="add mod">
          <ac:chgData name="Gunjan Mirchandani" userId="e2668a044f22c1bc" providerId="LiveId" clId="{055B25A0-CBB6-E64C-AFE1-8B6B686AB9A8}" dt="2023-04-06T20:16:35.078" v="586" actId="1076"/>
          <ac:picMkLst>
            <pc:docMk/>
            <pc:sldMk cId="1878967949" sldId="321"/>
            <ac:picMk id="7" creationId="{235B44A5-E819-4DFE-DE80-742C4C46C8F7}"/>
          </ac:picMkLst>
        </pc:picChg>
        <pc:inkChg chg="add del">
          <ac:chgData name="Gunjan Mirchandani" userId="e2668a044f22c1bc" providerId="LiveId" clId="{055B25A0-CBB6-E64C-AFE1-8B6B686AB9A8}" dt="2023-04-06T20:11:20.117" v="581"/>
          <ac:inkMkLst>
            <pc:docMk/>
            <pc:sldMk cId="1878967949" sldId="321"/>
            <ac:inkMk id="6" creationId="{800627EC-87C5-7349-7070-F255B20D58B1}"/>
          </ac:inkMkLst>
        </pc:inkChg>
        <pc:cxnChg chg="add del">
          <ac:chgData name="Gunjan Mirchandani" userId="e2668a044f22c1bc" providerId="LiveId" clId="{055B25A0-CBB6-E64C-AFE1-8B6B686AB9A8}" dt="2023-04-06T20:10:53.973" v="579" actId="478"/>
          <ac:cxnSpMkLst>
            <pc:docMk/>
            <pc:sldMk cId="1878967949" sldId="321"/>
            <ac:cxnSpMk id="5" creationId="{D505E30D-0EB9-51A9-E7DA-4D0265B675EF}"/>
          </ac:cxnSpMkLst>
        </pc:cxnChg>
      </pc:sldChg>
      <pc:sldChg chg="addSp modSp new mod ord">
        <pc:chgData name="Gunjan Mirchandani" userId="e2668a044f22c1bc" providerId="LiveId" clId="{055B25A0-CBB6-E64C-AFE1-8B6B686AB9A8}" dt="2023-04-06T23:46:38.456" v="2322" actId="113"/>
        <pc:sldMkLst>
          <pc:docMk/>
          <pc:sldMk cId="3730863088" sldId="322"/>
        </pc:sldMkLst>
        <pc:spChg chg="add mod">
          <ac:chgData name="Gunjan Mirchandani" userId="e2668a044f22c1bc" providerId="LiveId" clId="{055B25A0-CBB6-E64C-AFE1-8B6B686AB9A8}" dt="2023-04-06T20:21:35.932" v="605" actId="14100"/>
          <ac:spMkLst>
            <pc:docMk/>
            <pc:sldMk cId="3730863088" sldId="322"/>
            <ac:spMk id="3" creationId="{A62B7E7A-E6C6-CDF6-6B47-ACE77DB891D1}"/>
          </ac:spMkLst>
        </pc:spChg>
        <pc:spChg chg="add mod">
          <ac:chgData name="Gunjan Mirchandani" userId="e2668a044f22c1bc" providerId="LiveId" clId="{055B25A0-CBB6-E64C-AFE1-8B6B686AB9A8}" dt="2023-04-06T23:46:38.456" v="2322" actId="113"/>
          <ac:spMkLst>
            <pc:docMk/>
            <pc:sldMk cId="3730863088" sldId="322"/>
            <ac:spMk id="4" creationId="{9C7BB2AD-6D17-506A-F9C2-F04952C1CE2B}"/>
          </ac:spMkLst>
        </pc:spChg>
      </pc:sldChg>
      <pc:sldChg chg="addSp delSp modSp new mod ord">
        <pc:chgData name="Gunjan Mirchandani" userId="e2668a044f22c1bc" providerId="LiveId" clId="{055B25A0-CBB6-E64C-AFE1-8B6B686AB9A8}" dt="2023-04-06T21:34:33.713" v="1492" actId="20578"/>
        <pc:sldMkLst>
          <pc:docMk/>
          <pc:sldMk cId="2686940912" sldId="323"/>
        </pc:sldMkLst>
        <pc:spChg chg="add mod">
          <ac:chgData name="Gunjan Mirchandani" userId="e2668a044f22c1bc" providerId="LiveId" clId="{055B25A0-CBB6-E64C-AFE1-8B6B686AB9A8}" dt="2023-04-06T21:19:57.023" v="892" actId="1076"/>
          <ac:spMkLst>
            <pc:docMk/>
            <pc:sldMk cId="2686940912" sldId="323"/>
            <ac:spMk id="3" creationId="{537C9488-93EC-D15F-9254-D5264EFD7B3C}"/>
          </ac:spMkLst>
        </pc:spChg>
        <pc:spChg chg="add del mod">
          <ac:chgData name="Gunjan Mirchandani" userId="e2668a044f22c1bc" providerId="LiveId" clId="{055B25A0-CBB6-E64C-AFE1-8B6B686AB9A8}" dt="2023-04-06T21:22:58.106" v="1033" actId="478"/>
          <ac:spMkLst>
            <pc:docMk/>
            <pc:sldMk cId="2686940912" sldId="323"/>
            <ac:spMk id="4" creationId="{C5C8F9ED-0966-194F-0A65-1B583D3D03CD}"/>
          </ac:spMkLst>
        </pc:spChg>
        <pc:spChg chg="add del mod">
          <ac:chgData name="Gunjan Mirchandani" userId="e2668a044f22c1bc" providerId="LiveId" clId="{055B25A0-CBB6-E64C-AFE1-8B6B686AB9A8}" dt="2023-04-06T21:05:26.239" v="890" actId="478"/>
          <ac:spMkLst>
            <pc:docMk/>
            <pc:sldMk cId="2686940912" sldId="323"/>
            <ac:spMk id="5" creationId="{F3222D91-DB8A-C9B1-F2F0-A5D1E29911C7}"/>
          </ac:spMkLst>
        </pc:spChg>
        <pc:spChg chg="add mod">
          <ac:chgData name="Gunjan Mirchandani" userId="e2668a044f22c1bc" providerId="LiveId" clId="{055B25A0-CBB6-E64C-AFE1-8B6B686AB9A8}" dt="2023-04-06T21:30:29.405" v="1491" actId="1038"/>
          <ac:spMkLst>
            <pc:docMk/>
            <pc:sldMk cId="2686940912" sldId="323"/>
            <ac:spMk id="6" creationId="{EC6A5347-2C60-EF1A-E1CA-6EE53D18C1CC}"/>
          </ac:spMkLst>
        </pc:spChg>
        <pc:spChg chg="add mod">
          <ac:chgData name="Gunjan Mirchandani" userId="e2668a044f22c1bc" providerId="LiveId" clId="{055B25A0-CBB6-E64C-AFE1-8B6B686AB9A8}" dt="2023-04-06T21:30:29.405" v="1491" actId="1038"/>
          <ac:spMkLst>
            <pc:docMk/>
            <pc:sldMk cId="2686940912" sldId="323"/>
            <ac:spMk id="7" creationId="{5CD18C0A-4264-080D-A192-C0E0C4F1240A}"/>
          </ac:spMkLst>
        </pc:spChg>
        <pc:spChg chg="add mod">
          <ac:chgData name="Gunjan Mirchandani" userId="e2668a044f22c1bc" providerId="LiveId" clId="{055B25A0-CBB6-E64C-AFE1-8B6B686AB9A8}" dt="2023-04-06T21:30:29.405" v="1491" actId="1038"/>
          <ac:spMkLst>
            <pc:docMk/>
            <pc:sldMk cId="2686940912" sldId="323"/>
            <ac:spMk id="8" creationId="{53CA6657-D812-9033-7B64-1118EBAC0BAA}"/>
          </ac:spMkLst>
        </pc:spChg>
        <pc:spChg chg="add mod">
          <ac:chgData name="Gunjan Mirchandani" userId="e2668a044f22c1bc" providerId="LiveId" clId="{055B25A0-CBB6-E64C-AFE1-8B6B686AB9A8}" dt="2023-04-06T21:30:29.405" v="1491" actId="1038"/>
          <ac:spMkLst>
            <pc:docMk/>
            <pc:sldMk cId="2686940912" sldId="323"/>
            <ac:spMk id="9" creationId="{AADC25E2-65C4-4F7B-995A-4F74913E3B5A}"/>
          </ac:spMkLst>
        </pc:spChg>
        <pc:spChg chg="add mod">
          <ac:chgData name="Gunjan Mirchandani" userId="e2668a044f22c1bc" providerId="LiveId" clId="{055B25A0-CBB6-E64C-AFE1-8B6B686AB9A8}" dt="2023-04-06T21:30:29.405" v="1491" actId="1038"/>
          <ac:spMkLst>
            <pc:docMk/>
            <pc:sldMk cId="2686940912" sldId="323"/>
            <ac:spMk id="10" creationId="{EF7CAE5B-0F1B-0A8B-469D-61BA9FC160F5}"/>
          </ac:spMkLst>
        </pc:spChg>
        <pc:spChg chg="add mod">
          <ac:chgData name="Gunjan Mirchandani" userId="e2668a044f22c1bc" providerId="LiveId" clId="{055B25A0-CBB6-E64C-AFE1-8B6B686AB9A8}" dt="2023-04-06T21:30:29.405" v="1491" actId="1038"/>
          <ac:spMkLst>
            <pc:docMk/>
            <pc:sldMk cId="2686940912" sldId="323"/>
            <ac:spMk id="11" creationId="{5A3BB8C1-3EA9-C890-674C-2C6B276D3C10}"/>
          </ac:spMkLst>
        </pc:spChg>
      </pc:sldChg>
      <pc:sldChg chg="addSp modSp new mod">
        <pc:chgData name="Gunjan Mirchandani" userId="e2668a044f22c1bc" providerId="LiveId" clId="{055B25A0-CBB6-E64C-AFE1-8B6B686AB9A8}" dt="2023-04-06T21:45:14.580" v="1581" actId="6549"/>
        <pc:sldMkLst>
          <pc:docMk/>
          <pc:sldMk cId="1745192743" sldId="324"/>
        </pc:sldMkLst>
        <pc:spChg chg="add mod">
          <ac:chgData name="Gunjan Mirchandani" userId="e2668a044f22c1bc" providerId="LiveId" clId="{055B25A0-CBB6-E64C-AFE1-8B6B686AB9A8}" dt="2023-04-06T21:35:10.168" v="1502" actId="20577"/>
          <ac:spMkLst>
            <pc:docMk/>
            <pc:sldMk cId="1745192743" sldId="324"/>
            <ac:spMk id="3" creationId="{9522649F-264B-ACAA-B48D-5D0662DA57FF}"/>
          </ac:spMkLst>
        </pc:spChg>
        <pc:spChg chg="add mod">
          <ac:chgData name="Gunjan Mirchandani" userId="e2668a044f22c1bc" providerId="LiveId" clId="{055B25A0-CBB6-E64C-AFE1-8B6B686AB9A8}" dt="2023-04-06T21:45:14.580" v="1581" actId="6549"/>
          <ac:spMkLst>
            <pc:docMk/>
            <pc:sldMk cId="1745192743" sldId="324"/>
            <ac:spMk id="4" creationId="{FFA3EE59-C4CD-866F-D4AF-CFA6D29561A9}"/>
          </ac:spMkLst>
        </pc:spChg>
        <pc:picChg chg="add mod">
          <ac:chgData name="Gunjan Mirchandani" userId="e2668a044f22c1bc" providerId="LiveId" clId="{055B25A0-CBB6-E64C-AFE1-8B6B686AB9A8}" dt="2023-04-06T21:36:43.582" v="1551" actId="1076"/>
          <ac:picMkLst>
            <pc:docMk/>
            <pc:sldMk cId="1745192743" sldId="324"/>
            <ac:picMk id="5" creationId="{D1AD60B4-65D8-D510-7D22-E4EE950382AA}"/>
          </ac:picMkLst>
        </pc:picChg>
        <pc:picChg chg="add mod">
          <ac:chgData name="Gunjan Mirchandani" userId="e2668a044f22c1bc" providerId="LiveId" clId="{055B25A0-CBB6-E64C-AFE1-8B6B686AB9A8}" dt="2023-04-06T21:38:41.890" v="1556" actId="1076"/>
          <ac:picMkLst>
            <pc:docMk/>
            <pc:sldMk cId="1745192743" sldId="324"/>
            <ac:picMk id="6" creationId="{9BD3329E-4390-2E0D-141E-5B2ECBEEF256}"/>
          </ac:picMkLst>
        </pc:picChg>
        <pc:picChg chg="add mod">
          <ac:chgData name="Gunjan Mirchandani" userId="e2668a044f22c1bc" providerId="LiveId" clId="{055B25A0-CBB6-E64C-AFE1-8B6B686AB9A8}" dt="2023-04-06T21:40:27.474" v="1560" actId="1076"/>
          <ac:picMkLst>
            <pc:docMk/>
            <pc:sldMk cId="1745192743" sldId="324"/>
            <ac:picMk id="7" creationId="{8732F527-BD65-C0BF-B4A2-BD8ADDC9A71A}"/>
          </ac:picMkLst>
        </pc:picChg>
      </pc:sldChg>
      <pc:sldChg chg="addSp modSp new mod">
        <pc:chgData name="Gunjan Mirchandani" userId="e2668a044f22c1bc" providerId="LiveId" clId="{055B25A0-CBB6-E64C-AFE1-8B6B686AB9A8}" dt="2023-04-06T21:51:54.665" v="1625" actId="1076"/>
        <pc:sldMkLst>
          <pc:docMk/>
          <pc:sldMk cId="1884806864" sldId="325"/>
        </pc:sldMkLst>
        <pc:spChg chg="add mod">
          <ac:chgData name="Gunjan Mirchandani" userId="e2668a044f22c1bc" providerId="LiveId" clId="{055B25A0-CBB6-E64C-AFE1-8B6B686AB9A8}" dt="2023-04-06T21:44:57.677" v="1570" actId="20577"/>
          <ac:spMkLst>
            <pc:docMk/>
            <pc:sldMk cId="1884806864" sldId="325"/>
            <ac:spMk id="3" creationId="{38827DBB-1DC6-F247-BA53-D005A04AAEA1}"/>
          </ac:spMkLst>
        </pc:spChg>
        <pc:spChg chg="add mod">
          <ac:chgData name="Gunjan Mirchandani" userId="e2668a044f22c1bc" providerId="LiveId" clId="{055B25A0-CBB6-E64C-AFE1-8B6B686AB9A8}" dt="2023-04-06T21:45:55.566" v="1622" actId="1076"/>
          <ac:spMkLst>
            <pc:docMk/>
            <pc:sldMk cId="1884806864" sldId="325"/>
            <ac:spMk id="4" creationId="{9659E9C3-DD35-A04B-9163-90512DB1BE5F}"/>
          </ac:spMkLst>
        </pc:spChg>
        <pc:picChg chg="add mod">
          <ac:chgData name="Gunjan Mirchandani" userId="e2668a044f22c1bc" providerId="LiveId" clId="{055B25A0-CBB6-E64C-AFE1-8B6B686AB9A8}" dt="2023-04-06T21:51:54.665" v="1625" actId="1076"/>
          <ac:picMkLst>
            <pc:docMk/>
            <pc:sldMk cId="1884806864" sldId="325"/>
            <ac:picMk id="5" creationId="{4E8E58C5-896C-473D-F8EC-7412CA961923}"/>
          </ac:picMkLst>
        </pc:picChg>
      </pc:sldChg>
      <pc:sldChg chg="addSp modSp new mod">
        <pc:chgData name="Gunjan Mirchandani" userId="e2668a044f22c1bc" providerId="LiveId" clId="{055B25A0-CBB6-E64C-AFE1-8B6B686AB9A8}" dt="2023-04-06T21:58:14.551" v="1889" actId="1076"/>
        <pc:sldMkLst>
          <pc:docMk/>
          <pc:sldMk cId="3312703894" sldId="326"/>
        </pc:sldMkLst>
        <pc:spChg chg="add mod">
          <ac:chgData name="Gunjan Mirchandani" userId="e2668a044f22c1bc" providerId="LiveId" clId="{055B25A0-CBB6-E64C-AFE1-8B6B686AB9A8}" dt="2023-04-06T21:52:12.107" v="1637" actId="20577"/>
          <ac:spMkLst>
            <pc:docMk/>
            <pc:sldMk cId="3312703894" sldId="326"/>
            <ac:spMk id="3" creationId="{5022A815-5554-A680-DECE-6CB9BA4F763D}"/>
          </ac:spMkLst>
        </pc:spChg>
        <pc:spChg chg="add mod">
          <ac:chgData name="Gunjan Mirchandani" userId="e2668a044f22c1bc" providerId="LiveId" clId="{055B25A0-CBB6-E64C-AFE1-8B6B686AB9A8}" dt="2023-04-06T21:58:14.551" v="1889" actId="1076"/>
          <ac:spMkLst>
            <pc:docMk/>
            <pc:sldMk cId="3312703894" sldId="326"/>
            <ac:spMk id="4" creationId="{8F49F7E9-418E-20C2-A1C2-C3A5306B4E9B}"/>
          </ac:spMkLst>
        </pc:spChg>
      </pc:sldChg>
      <pc:sldChg chg="addSp modSp new mod">
        <pc:chgData name="Gunjan Mirchandani" userId="e2668a044f22c1bc" providerId="LiveId" clId="{055B25A0-CBB6-E64C-AFE1-8B6B686AB9A8}" dt="2023-04-06T22:28:56.205" v="2276" actId="20577"/>
        <pc:sldMkLst>
          <pc:docMk/>
          <pc:sldMk cId="505515430" sldId="327"/>
        </pc:sldMkLst>
        <pc:spChg chg="add mod">
          <ac:chgData name="Gunjan Mirchandani" userId="e2668a044f22c1bc" providerId="LiveId" clId="{055B25A0-CBB6-E64C-AFE1-8B6B686AB9A8}" dt="2023-04-06T22:12:37.337" v="2036" actId="20577"/>
          <ac:spMkLst>
            <pc:docMk/>
            <pc:sldMk cId="505515430" sldId="327"/>
            <ac:spMk id="3" creationId="{8EF5EF1B-71AB-592A-4154-A1DCA7643818}"/>
          </ac:spMkLst>
        </pc:spChg>
        <pc:spChg chg="add mod">
          <ac:chgData name="Gunjan Mirchandani" userId="e2668a044f22c1bc" providerId="LiveId" clId="{055B25A0-CBB6-E64C-AFE1-8B6B686AB9A8}" dt="2023-04-06T22:14:04.169" v="2087" actId="20577"/>
          <ac:spMkLst>
            <pc:docMk/>
            <pc:sldMk cId="505515430" sldId="327"/>
            <ac:spMk id="4" creationId="{FAE831A1-C78B-ADFE-745F-CACDE2AE43BB}"/>
          </ac:spMkLst>
        </pc:spChg>
        <pc:spChg chg="add mod">
          <ac:chgData name="Gunjan Mirchandani" userId="e2668a044f22c1bc" providerId="LiveId" clId="{055B25A0-CBB6-E64C-AFE1-8B6B686AB9A8}" dt="2023-04-06T22:28:56.205" v="2276" actId="20577"/>
          <ac:spMkLst>
            <pc:docMk/>
            <pc:sldMk cId="505515430" sldId="327"/>
            <ac:spMk id="6" creationId="{2B46324A-6E3F-C24E-5FD9-555230C5C68D}"/>
          </ac:spMkLst>
        </pc:spChg>
        <pc:picChg chg="add mod">
          <ac:chgData name="Gunjan Mirchandani" userId="e2668a044f22c1bc" providerId="LiveId" clId="{055B25A0-CBB6-E64C-AFE1-8B6B686AB9A8}" dt="2023-04-06T22:23:09.536" v="2089" actId="1076"/>
          <ac:picMkLst>
            <pc:docMk/>
            <pc:sldMk cId="505515430" sldId="327"/>
            <ac:picMk id="5" creationId="{DEBAA046-AF01-1B81-322C-EE68C0EFFEF8}"/>
          </ac:picMkLst>
        </pc:picChg>
        <pc:picChg chg="add mod">
          <ac:chgData name="Gunjan Mirchandani" userId="e2668a044f22c1bc" providerId="LiveId" clId="{055B25A0-CBB6-E64C-AFE1-8B6B686AB9A8}" dt="2023-04-06T22:28:14.888" v="2262" actId="1076"/>
          <ac:picMkLst>
            <pc:docMk/>
            <pc:sldMk cId="505515430" sldId="327"/>
            <ac:picMk id="8" creationId="{09951D91-5BB2-F5A7-9A63-FF31AF6D8943}"/>
          </ac:picMkLst>
        </pc:picChg>
        <pc:picChg chg="add mod">
          <ac:chgData name="Gunjan Mirchandani" userId="e2668a044f22c1bc" providerId="LiveId" clId="{055B25A0-CBB6-E64C-AFE1-8B6B686AB9A8}" dt="2023-04-06T22:28:31.016" v="2266" actId="1076"/>
          <ac:picMkLst>
            <pc:docMk/>
            <pc:sldMk cId="505515430" sldId="327"/>
            <ac:picMk id="10" creationId="{EFAABA76-59AE-25BD-62B0-233C102BB25C}"/>
          </ac:picMkLst>
        </pc:picChg>
        <pc:picChg chg="add mod">
          <ac:chgData name="Gunjan Mirchandani" userId="e2668a044f22c1bc" providerId="LiveId" clId="{055B25A0-CBB6-E64C-AFE1-8B6B686AB9A8}" dt="2023-04-06T22:28:43.648" v="2268" actId="1076"/>
          <ac:picMkLst>
            <pc:docMk/>
            <pc:sldMk cId="505515430" sldId="327"/>
            <ac:picMk id="11" creationId="{397C39B9-7049-FF67-8032-EA6A0455AE00}"/>
          </ac:picMkLst>
        </pc:picChg>
      </pc:sldChg>
      <pc:sldChg chg="addSp delSp modSp new mod">
        <pc:chgData name="Gunjan Mirchandani" userId="e2668a044f22c1bc" providerId="LiveId" clId="{055B25A0-CBB6-E64C-AFE1-8B6B686AB9A8}" dt="2023-04-06T22:11:35.194" v="2018" actId="20577"/>
        <pc:sldMkLst>
          <pc:docMk/>
          <pc:sldMk cId="3600218249" sldId="328"/>
        </pc:sldMkLst>
        <pc:spChg chg="add mod">
          <ac:chgData name="Gunjan Mirchandani" userId="e2668a044f22c1bc" providerId="LiveId" clId="{055B25A0-CBB6-E64C-AFE1-8B6B686AB9A8}" dt="2023-04-06T21:59:56.921" v="1902" actId="20577"/>
          <ac:spMkLst>
            <pc:docMk/>
            <pc:sldMk cId="3600218249" sldId="328"/>
            <ac:spMk id="3" creationId="{46CA50E4-E81A-2142-DF44-22738215CCF1}"/>
          </ac:spMkLst>
        </pc:spChg>
        <pc:spChg chg="add mod">
          <ac:chgData name="Gunjan Mirchandani" userId="e2668a044f22c1bc" providerId="LiveId" clId="{055B25A0-CBB6-E64C-AFE1-8B6B686AB9A8}" dt="2023-04-06T22:00:32.046" v="1980" actId="20577"/>
          <ac:spMkLst>
            <pc:docMk/>
            <pc:sldMk cId="3600218249" sldId="328"/>
            <ac:spMk id="4" creationId="{C357E27B-B39C-7FB3-7FFE-F6350DFA8D89}"/>
          </ac:spMkLst>
        </pc:spChg>
        <pc:spChg chg="add del mod">
          <ac:chgData name="Gunjan Mirchandani" userId="e2668a044f22c1bc" providerId="LiveId" clId="{055B25A0-CBB6-E64C-AFE1-8B6B686AB9A8}" dt="2023-04-06T22:07:56.891" v="1986" actId="478"/>
          <ac:spMkLst>
            <pc:docMk/>
            <pc:sldMk cId="3600218249" sldId="328"/>
            <ac:spMk id="7" creationId="{19B3B74C-B062-809A-C802-1B70A4E99EAB}"/>
          </ac:spMkLst>
        </pc:spChg>
        <pc:spChg chg="add mod">
          <ac:chgData name="Gunjan Mirchandani" userId="e2668a044f22c1bc" providerId="LiveId" clId="{055B25A0-CBB6-E64C-AFE1-8B6B686AB9A8}" dt="2023-04-06T22:11:05.472" v="2010" actId="20577"/>
          <ac:spMkLst>
            <pc:docMk/>
            <pc:sldMk cId="3600218249" sldId="328"/>
            <ac:spMk id="13" creationId="{860AF34E-B68D-A2E1-6A82-FFAF1C1E734C}"/>
          </ac:spMkLst>
        </pc:spChg>
        <pc:spChg chg="add mod">
          <ac:chgData name="Gunjan Mirchandani" userId="e2668a044f22c1bc" providerId="LiveId" clId="{055B25A0-CBB6-E64C-AFE1-8B6B686AB9A8}" dt="2023-04-06T22:11:35.194" v="2018" actId="20577"/>
          <ac:spMkLst>
            <pc:docMk/>
            <pc:sldMk cId="3600218249" sldId="328"/>
            <ac:spMk id="14" creationId="{A8AD1A4E-9714-577B-DCC5-CF55B5DA9B82}"/>
          </ac:spMkLst>
        </pc:spChg>
        <pc:picChg chg="add del mod">
          <ac:chgData name="Gunjan Mirchandani" userId="e2668a044f22c1bc" providerId="LiveId" clId="{055B25A0-CBB6-E64C-AFE1-8B6B686AB9A8}" dt="2023-04-06T22:07:45.005" v="1983" actId="478"/>
          <ac:picMkLst>
            <pc:docMk/>
            <pc:sldMk cId="3600218249" sldId="328"/>
            <ac:picMk id="5" creationId="{8F45B964-D69D-E8E9-1264-60B176E50EB8}"/>
          </ac:picMkLst>
        </pc:picChg>
        <pc:picChg chg="add mod">
          <ac:chgData name="Gunjan Mirchandani" userId="e2668a044f22c1bc" providerId="LiveId" clId="{055B25A0-CBB6-E64C-AFE1-8B6B686AB9A8}" dt="2023-04-06T22:08:13.210" v="1990" actId="1076"/>
          <ac:picMkLst>
            <pc:docMk/>
            <pc:sldMk cId="3600218249" sldId="328"/>
            <ac:picMk id="9" creationId="{C076F8A2-4E31-E8A1-1195-A33813B9E553}"/>
          </ac:picMkLst>
        </pc:picChg>
        <pc:picChg chg="add mod">
          <ac:chgData name="Gunjan Mirchandani" userId="e2668a044f22c1bc" providerId="LiveId" clId="{055B25A0-CBB6-E64C-AFE1-8B6B686AB9A8}" dt="2023-04-06T22:10:32.342" v="1993" actId="1076"/>
          <ac:picMkLst>
            <pc:docMk/>
            <pc:sldMk cId="3600218249" sldId="328"/>
            <ac:picMk id="10" creationId="{67DD700D-5244-431C-C8D6-BE77F048800C}"/>
          </ac:picMkLst>
        </pc:picChg>
        <pc:cxnChg chg="add">
          <ac:chgData name="Gunjan Mirchandani" userId="e2668a044f22c1bc" providerId="LiveId" clId="{055B25A0-CBB6-E64C-AFE1-8B6B686AB9A8}" dt="2023-04-06T22:10:44.083" v="1994" actId="11529"/>
          <ac:cxnSpMkLst>
            <pc:docMk/>
            <pc:sldMk cId="3600218249" sldId="328"/>
            <ac:cxnSpMk id="12" creationId="{59CDACA2-C6C4-41FC-DBCF-88A07D73914F}"/>
          </ac:cxnSpMkLst>
        </pc:cxnChg>
        <pc:cxnChg chg="add mod">
          <ac:chgData name="Gunjan Mirchandani" userId="e2668a044f22c1bc" providerId="LiveId" clId="{055B25A0-CBB6-E64C-AFE1-8B6B686AB9A8}" dt="2023-04-06T22:11:31.102" v="2014" actId="1076"/>
          <ac:cxnSpMkLst>
            <pc:docMk/>
            <pc:sldMk cId="3600218249" sldId="328"/>
            <ac:cxnSpMk id="16" creationId="{7883E722-B39D-628C-85ED-993D107DB451}"/>
          </ac:cxnSpMkLst>
        </pc:cxnChg>
      </pc:sldChg>
      <pc:sldChg chg="addSp modSp add mod">
        <pc:chgData name="Gunjan Mirchandani" userId="e2668a044f22c1bc" providerId="LiveId" clId="{055B25A0-CBB6-E64C-AFE1-8B6B686AB9A8}" dt="2023-04-06T22:43:58.210" v="2321" actId="20577"/>
        <pc:sldMkLst>
          <pc:docMk/>
          <pc:sldMk cId="2066000881" sldId="329"/>
        </pc:sldMkLst>
        <pc:spChg chg="mod">
          <ac:chgData name="Gunjan Mirchandani" userId="e2668a044f22c1bc" providerId="LiveId" clId="{055B25A0-CBB6-E64C-AFE1-8B6B686AB9A8}" dt="2023-04-06T22:43:58.210" v="2321" actId="20577"/>
          <ac:spMkLst>
            <pc:docMk/>
            <pc:sldMk cId="2066000881" sldId="329"/>
            <ac:spMk id="3" creationId="{79EE7583-A66F-7628-B2CE-00E36535104C}"/>
          </ac:spMkLst>
        </pc:spChg>
        <pc:spChg chg="add mod">
          <ac:chgData name="Gunjan Mirchandani" userId="e2668a044f22c1bc" providerId="LiveId" clId="{055B25A0-CBB6-E64C-AFE1-8B6B686AB9A8}" dt="2023-04-06T22:43:54.518" v="2320" actId="20577"/>
          <ac:spMkLst>
            <pc:docMk/>
            <pc:sldMk cId="2066000881" sldId="329"/>
            <ac:spMk id="4" creationId="{A94480B7-D69F-C93C-9E1B-D9F2F372A533}"/>
          </ac:spMkLst>
        </pc:spChg>
      </pc:sldChg>
      <pc:sldChg chg="addSp modSp new del mod ord">
        <pc:chgData name="Gunjan Mirchandani" userId="e2668a044f22c1bc" providerId="LiveId" clId="{055B25A0-CBB6-E64C-AFE1-8B6B686AB9A8}" dt="2023-04-06T22:43:11.052" v="2289" actId="2696"/>
        <pc:sldMkLst>
          <pc:docMk/>
          <pc:sldMk cId="4211250203" sldId="329"/>
        </pc:sldMkLst>
        <pc:spChg chg="add mod">
          <ac:chgData name="Gunjan Mirchandani" userId="e2668a044f22c1bc" providerId="LiveId" clId="{055B25A0-CBB6-E64C-AFE1-8B6B686AB9A8}" dt="2023-04-06T22:42:58.652" v="2288" actId="12"/>
          <ac:spMkLst>
            <pc:docMk/>
            <pc:sldMk cId="4211250203" sldId="329"/>
            <ac:spMk id="3" creationId="{79EE7583-A66F-7628-B2CE-00E36535104C}"/>
          </ac:spMkLst>
        </pc:spChg>
      </pc:sldChg>
      <pc:sldChg chg="addSp modSp new mod">
        <pc:chgData name="Gunjan Mirchandani" userId="e2668a044f22c1bc" providerId="LiveId" clId="{055B25A0-CBB6-E64C-AFE1-8B6B686AB9A8}" dt="2023-04-07T14:42:17.298" v="2459" actId="14100"/>
        <pc:sldMkLst>
          <pc:docMk/>
          <pc:sldMk cId="2211608717" sldId="330"/>
        </pc:sldMkLst>
        <pc:spChg chg="add mod">
          <ac:chgData name="Gunjan Mirchandani" userId="e2668a044f22c1bc" providerId="LiveId" clId="{055B25A0-CBB6-E64C-AFE1-8B6B686AB9A8}" dt="2023-04-07T14:38:30.136" v="2324"/>
          <ac:spMkLst>
            <pc:docMk/>
            <pc:sldMk cId="2211608717" sldId="330"/>
            <ac:spMk id="3" creationId="{C0F87EFA-A899-B96E-9FE0-A85C4FE46637}"/>
          </ac:spMkLst>
        </pc:spChg>
        <pc:spChg chg="add mod">
          <ac:chgData name="Gunjan Mirchandani" userId="e2668a044f22c1bc" providerId="LiveId" clId="{055B25A0-CBB6-E64C-AFE1-8B6B686AB9A8}" dt="2023-04-07T14:40:54.308" v="2448" actId="20577"/>
          <ac:spMkLst>
            <pc:docMk/>
            <pc:sldMk cId="2211608717" sldId="330"/>
            <ac:spMk id="4" creationId="{99A591C0-416E-60C8-F18E-0D9FA7EC3898}"/>
          </ac:spMkLst>
        </pc:spChg>
        <pc:picChg chg="add mod">
          <ac:chgData name="Gunjan Mirchandani" userId="e2668a044f22c1bc" providerId="LiveId" clId="{055B25A0-CBB6-E64C-AFE1-8B6B686AB9A8}" dt="2023-04-07T14:41:03.885" v="2452" actId="1076"/>
          <ac:picMkLst>
            <pc:docMk/>
            <pc:sldMk cId="2211608717" sldId="330"/>
            <ac:picMk id="5" creationId="{66E3EDCF-CE00-AA0F-B952-D002930B4C66}"/>
          </ac:picMkLst>
        </pc:picChg>
        <pc:picChg chg="add mod">
          <ac:chgData name="Gunjan Mirchandani" userId="e2668a044f22c1bc" providerId="LiveId" clId="{055B25A0-CBB6-E64C-AFE1-8B6B686AB9A8}" dt="2023-04-07T14:42:11.048" v="2458" actId="1076"/>
          <ac:picMkLst>
            <pc:docMk/>
            <pc:sldMk cId="2211608717" sldId="330"/>
            <ac:picMk id="9" creationId="{54DBC81E-F68E-4233-4FE6-4DD1A5D44B39}"/>
          </ac:picMkLst>
        </pc:picChg>
        <pc:cxnChg chg="add mod">
          <ac:chgData name="Gunjan Mirchandani" userId="e2668a044f22c1bc" providerId="LiveId" clId="{055B25A0-CBB6-E64C-AFE1-8B6B686AB9A8}" dt="2023-04-07T14:42:17.298" v="2459" actId="14100"/>
          <ac:cxnSpMkLst>
            <pc:docMk/>
            <pc:sldMk cId="2211608717" sldId="330"/>
            <ac:cxnSpMk id="7" creationId="{B80242E8-D662-EDD3-F989-BE423F854944}"/>
          </ac:cxnSpMkLst>
        </pc:cxnChg>
      </pc:sldChg>
      <pc:sldChg chg="add">
        <pc:chgData name="Gunjan Mirchandani" userId="e2668a044f22c1bc" providerId="LiveId" clId="{055B25A0-CBB6-E64C-AFE1-8B6B686AB9A8}" dt="2023-04-07T14:43:16.568" v="2460"/>
        <pc:sldMkLst>
          <pc:docMk/>
          <pc:sldMk cId="2724847935" sldId="331"/>
        </pc:sldMkLst>
      </pc:sldChg>
      <pc:sldChg chg="addSp modSp new mod">
        <pc:chgData name="Gunjan Mirchandani" userId="e2668a044f22c1bc" providerId="LiveId" clId="{055B25A0-CBB6-E64C-AFE1-8B6B686AB9A8}" dt="2023-04-08T17:19:12.497" v="2489" actId="1076"/>
        <pc:sldMkLst>
          <pc:docMk/>
          <pc:sldMk cId="2161918504" sldId="332"/>
        </pc:sldMkLst>
        <pc:picChg chg="add mod">
          <ac:chgData name="Gunjan Mirchandani" userId="e2668a044f22c1bc" providerId="LiveId" clId="{055B25A0-CBB6-E64C-AFE1-8B6B686AB9A8}" dt="2023-04-08T17:19:12.497" v="2489" actId="1076"/>
          <ac:picMkLst>
            <pc:docMk/>
            <pc:sldMk cId="2161918504" sldId="332"/>
            <ac:picMk id="3" creationId="{D9EDCBB1-EE43-4107-BB19-9F83F6A7FCA8}"/>
          </ac:picMkLst>
        </pc:picChg>
      </pc:sldChg>
    </pc:docChg>
  </pc:docChgLst>
  <pc:docChgLst>
    <pc:chgData name="Gunjan Mirchandani" userId="e2668a044f22c1bc" providerId="LiveId" clId="{4054EC50-2E6D-2C4B-840A-EB441236A3A1}"/>
    <pc:docChg chg="modSld">
      <pc:chgData name="Gunjan Mirchandani" userId="e2668a044f22c1bc" providerId="LiveId" clId="{4054EC50-2E6D-2C4B-840A-EB441236A3A1}" dt="2023-10-19T00:37:05.132" v="20" actId="20577"/>
      <pc:docMkLst>
        <pc:docMk/>
      </pc:docMkLst>
      <pc:sldChg chg="modSp mod">
        <pc:chgData name="Gunjan Mirchandani" userId="e2668a044f22c1bc" providerId="LiveId" clId="{4054EC50-2E6D-2C4B-840A-EB441236A3A1}" dt="2023-10-19T00:37:05.132" v="20" actId="20577"/>
        <pc:sldMkLst>
          <pc:docMk/>
          <pc:sldMk cId="906897658" sldId="334"/>
        </pc:sldMkLst>
        <pc:spChg chg="mod">
          <ac:chgData name="Gunjan Mirchandani" userId="e2668a044f22c1bc" providerId="LiveId" clId="{4054EC50-2E6D-2C4B-840A-EB441236A3A1}" dt="2023-10-19T00:37:05.132" v="20" actId="20577"/>
          <ac:spMkLst>
            <pc:docMk/>
            <pc:sldMk cId="906897658" sldId="334"/>
            <ac:spMk id="5" creationId="{ECF3A29C-85B4-E422-03EE-CA85D4C672DD}"/>
          </ac:spMkLst>
        </pc:spChg>
      </pc:sldChg>
    </pc:docChg>
  </pc:docChgLst>
  <pc:docChgLst>
    <pc:chgData name="Gunjan Mirchandani" userId="e2668a044f22c1bc" providerId="LiveId" clId="{195B6935-A69C-724C-8698-4293D6735C68}"/>
    <pc:docChg chg="addSld delSld modSld">
      <pc:chgData name="Gunjan Mirchandani" userId="e2668a044f22c1bc" providerId="LiveId" clId="{195B6935-A69C-724C-8698-4293D6735C68}" dt="2023-05-06T01:46:55.648" v="40" actId="2696"/>
      <pc:docMkLst>
        <pc:docMk/>
      </pc:docMkLst>
      <pc:sldChg chg="add del">
        <pc:chgData name="Gunjan Mirchandani" userId="e2668a044f22c1bc" providerId="LiveId" clId="{195B6935-A69C-724C-8698-4293D6735C68}" dt="2023-05-06T01:46:55.648" v="40" actId="2696"/>
        <pc:sldMkLst>
          <pc:docMk/>
          <pc:sldMk cId="4056721665" sldId="272"/>
        </pc:sldMkLst>
      </pc:sldChg>
      <pc:sldChg chg="modSp add mod">
        <pc:chgData name="Gunjan Mirchandani" userId="e2668a044f22c1bc" providerId="LiveId" clId="{195B6935-A69C-724C-8698-4293D6735C68}" dt="2023-05-06T00:00:25.042" v="39" actId="1076"/>
        <pc:sldMkLst>
          <pc:docMk/>
          <pc:sldMk cId="0" sldId="275"/>
        </pc:sldMkLst>
        <pc:spChg chg="mod">
          <ac:chgData name="Gunjan Mirchandani" userId="e2668a044f22c1bc" providerId="LiveId" clId="{195B6935-A69C-724C-8698-4293D6735C68}" dt="2023-05-06T00:00:25.042" v="39" actId="1076"/>
          <ac:spMkLst>
            <pc:docMk/>
            <pc:sldMk cId="0" sldId="275"/>
            <ac:spMk id="7" creationId="{97DE8CE4-B775-432B-A0A1-9F88A503BB2E}"/>
          </ac:spMkLst>
        </pc:spChg>
      </pc:sldChg>
      <pc:sldChg chg="add">
        <pc:chgData name="Gunjan Mirchandani" userId="e2668a044f22c1bc" providerId="LiveId" clId="{195B6935-A69C-724C-8698-4293D6735C68}" dt="2023-05-04T01:03:40.068" v="0"/>
        <pc:sldMkLst>
          <pc:docMk/>
          <pc:sldMk cId="2201731517" sldId="314"/>
        </pc:sldMkLst>
      </pc:sldChg>
      <pc:sldChg chg="modSp mod">
        <pc:chgData name="Gunjan Mirchandani" userId="e2668a044f22c1bc" providerId="LiveId" clId="{195B6935-A69C-724C-8698-4293D6735C68}" dt="2023-05-05T23:42:59.237" v="38" actId="20577"/>
        <pc:sldMkLst>
          <pc:docMk/>
          <pc:sldMk cId="886971329" sldId="320"/>
        </pc:sldMkLst>
        <pc:spChg chg="mod">
          <ac:chgData name="Gunjan Mirchandani" userId="e2668a044f22c1bc" providerId="LiveId" clId="{195B6935-A69C-724C-8698-4293D6735C68}" dt="2023-05-05T23:42:59.237" v="38" actId="20577"/>
          <ac:spMkLst>
            <pc:docMk/>
            <pc:sldMk cId="886971329" sldId="320"/>
            <ac:spMk id="5" creationId="{9CCF2995-46BF-3DD1-F12F-35F86376B749}"/>
          </ac:spMkLst>
        </pc:spChg>
      </pc:sldChg>
      <pc:sldChg chg="add">
        <pc:chgData name="Gunjan Mirchandani" userId="e2668a044f22c1bc" providerId="LiveId" clId="{195B6935-A69C-724C-8698-4293D6735C68}" dt="2023-05-04T01:03:40.068" v="0"/>
        <pc:sldMkLst>
          <pc:docMk/>
          <pc:sldMk cId="1523442443"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4d7ff03f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64d7ff03f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6b4d02a9f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6b4d02a9f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6e0f35e15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6e0f35e15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6e0f35e15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6e0f35e15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4d7ff03f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64d7ff03f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93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000"/>
              <a:buNone/>
              <a:defRPr sz="5000">
                <a:solidFill>
                  <a:schemeClr val="lt1"/>
                </a:solidFill>
              </a:defRPr>
            </a:lvl1pPr>
            <a:lvl2pPr lvl="1">
              <a:spcBef>
                <a:spcPts val="0"/>
              </a:spcBef>
              <a:spcAft>
                <a:spcPts val="0"/>
              </a:spcAft>
              <a:buClr>
                <a:schemeClr val="lt1"/>
              </a:buClr>
              <a:buSzPts val="5000"/>
              <a:buNone/>
              <a:defRPr sz="5000">
                <a:solidFill>
                  <a:schemeClr val="lt1"/>
                </a:solidFill>
              </a:defRPr>
            </a:lvl2pPr>
            <a:lvl3pPr lvl="2">
              <a:spcBef>
                <a:spcPts val="0"/>
              </a:spcBef>
              <a:spcAft>
                <a:spcPts val="0"/>
              </a:spcAft>
              <a:buClr>
                <a:schemeClr val="lt1"/>
              </a:buClr>
              <a:buSzPts val="5000"/>
              <a:buNone/>
              <a:defRPr sz="5000">
                <a:solidFill>
                  <a:schemeClr val="lt1"/>
                </a:solidFill>
              </a:defRPr>
            </a:lvl3pPr>
            <a:lvl4pPr lvl="3">
              <a:spcBef>
                <a:spcPts val="0"/>
              </a:spcBef>
              <a:spcAft>
                <a:spcPts val="0"/>
              </a:spcAft>
              <a:buClr>
                <a:schemeClr val="lt1"/>
              </a:buClr>
              <a:buSzPts val="5000"/>
              <a:buNone/>
              <a:defRPr sz="5000">
                <a:solidFill>
                  <a:schemeClr val="lt1"/>
                </a:solidFill>
              </a:defRPr>
            </a:lvl4pPr>
            <a:lvl5pPr lvl="4">
              <a:spcBef>
                <a:spcPts val="0"/>
              </a:spcBef>
              <a:spcAft>
                <a:spcPts val="0"/>
              </a:spcAft>
              <a:buClr>
                <a:schemeClr val="lt1"/>
              </a:buClr>
              <a:buSzPts val="5000"/>
              <a:buNone/>
              <a:defRPr sz="5000">
                <a:solidFill>
                  <a:schemeClr val="lt1"/>
                </a:solidFill>
              </a:defRPr>
            </a:lvl5pPr>
            <a:lvl6pPr lvl="5">
              <a:spcBef>
                <a:spcPts val="0"/>
              </a:spcBef>
              <a:spcAft>
                <a:spcPts val="0"/>
              </a:spcAft>
              <a:buClr>
                <a:schemeClr val="lt1"/>
              </a:buClr>
              <a:buSzPts val="5000"/>
              <a:buNone/>
              <a:defRPr sz="5000">
                <a:solidFill>
                  <a:schemeClr val="lt1"/>
                </a:solidFill>
              </a:defRPr>
            </a:lvl6pPr>
            <a:lvl7pPr lvl="6">
              <a:spcBef>
                <a:spcPts val="0"/>
              </a:spcBef>
              <a:spcAft>
                <a:spcPts val="0"/>
              </a:spcAft>
              <a:buClr>
                <a:schemeClr val="lt1"/>
              </a:buClr>
              <a:buSzPts val="5000"/>
              <a:buNone/>
              <a:defRPr sz="5000">
                <a:solidFill>
                  <a:schemeClr val="lt1"/>
                </a:solidFill>
              </a:defRPr>
            </a:lvl7pPr>
            <a:lvl8pPr lvl="7">
              <a:spcBef>
                <a:spcPts val="0"/>
              </a:spcBef>
              <a:spcAft>
                <a:spcPts val="0"/>
              </a:spcAft>
              <a:buClr>
                <a:schemeClr val="lt1"/>
              </a:buClr>
              <a:buSzPts val="5000"/>
              <a:buNone/>
              <a:defRPr sz="5000">
                <a:solidFill>
                  <a:schemeClr val="lt1"/>
                </a:solidFill>
              </a:defRPr>
            </a:lvl8pPr>
            <a:lvl9pPr lvl="8">
              <a:spcBef>
                <a:spcPts val="0"/>
              </a:spcBef>
              <a:spcAft>
                <a:spcPts val="0"/>
              </a:spcAft>
              <a:buClr>
                <a:schemeClr val="lt1"/>
              </a:buClr>
              <a:buSzPts val="5000"/>
              <a:buNone/>
              <a:defRPr sz="5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4"/>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chemeClr val="accent1"/>
              </a:buClr>
              <a:buSzPts val="2400"/>
              <a:buFont typeface="Oswald"/>
              <a:buChar char="»"/>
              <a:defRPr sz="2400">
                <a:solidFill>
                  <a:schemeClr val="accent1"/>
                </a:solidFill>
                <a:latin typeface="Oswald"/>
                <a:ea typeface="Oswald"/>
                <a:cs typeface="Oswald"/>
                <a:sym typeface="Oswald"/>
              </a:defRPr>
            </a:lvl1pPr>
            <a:lvl2pPr marL="914400" lvl="1"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2pPr>
            <a:lvl3pPr marL="1371600" lvl="2"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3pPr>
            <a:lvl4pPr marL="1828800" lvl="3"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4pPr>
            <a:lvl5pPr marL="2286000" lvl="4"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5pPr>
            <a:lvl6pPr marL="2743200" lvl="5"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6pPr>
            <a:lvl7pPr marL="3200400" lvl="6"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7pPr>
            <a:lvl8pPr marL="3657600" lvl="7"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8pPr>
            <a:lvl9pPr marL="4114800" lvl="8" indent="-38100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9pPr>
          </a:lstStyle>
          <a:p>
            <a:endParaRP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9208678" flipH="1">
              <a:off x="6287617" y="4657701"/>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a:ea typeface="Roboto Condensed"/>
                <a:cs typeface="Roboto Condensed"/>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2" name="Google Shape;72;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73" name="Google Shape;73;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74" name="Google Shape;74;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75" name="Google Shape;75;p6"/>
          <p:cNvGrpSpPr/>
          <p:nvPr/>
        </p:nvGrpSpPr>
        <p:grpSpPr>
          <a:xfrm>
            <a:off x="6172200" y="2656118"/>
            <a:ext cx="2971754" cy="2886151"/>
            <a:chOff x="6172200" y="2656118"/>
            <a:chExt cx="2971754" cy="2886151"/>
          </a:xfrm>
        </p:grpSpPr>
        <p:sp>
          <p:nvSpPr>
            <p:cNvPr id="76" name="Google Shape;76;p6"/>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81" name="Google Shape;81;p6"/>
          <p:cNvGrpSpPr/>
          <p:nvPr/>
        </p:nvGrpSpPr>
        <p:grpSpPr>
          <a:xfrm>
            <a:off x="-32" y="-228027"/>
            <a:ext cx="2163561" cy="1347300"/>
            <a:chOff x="-32" y="-215963"/>
            <a:chExt cx="2163561" cy="1347300"/>
          </a:xfrm>
        </p:grpSpPr>
        <p:sp>
          <p:nvSpPr>
            <p:cNvPr id="82" name="Google Shape;82;p6"/>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7"/>
          <p:cNvGrpSpPr/>
          <p:nvPr/>
        </p:nvGrpSpPr>
        <p:grpSpPr>
          <a:xfrm>
            <a:off x="6172200" y="2656118"/>
            <a:ext cx="2971754" cy="2886151"/>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00" name="Google Shape;100;p7"/>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0314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2" name="Google Shape;102;p7"/>
          <p:cNvSpPr txBox="1">
            <a:spLocks noGrp="1"/>
          </p:cNvSpPr>
          <p:nvPr>
            <p:ph type="body" idx="2"/>
          </p:nvPr>
        </p:nvSpPr>
        <p:spPr>
          <a:xfrm>
            <a:off x="317327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3" name="Google Shape;103;p7"/>
          <p:cNvSpPr txBox="1">
            <a:spLocks noGrp="1"/>
          </p:cNvSpPr>
          <p:nvPr>
            <p:ph type="body" idx="3"/>
          </p:nvPr>
        </p:nvSpPr>
        <p:spPr>
          <a:xfrm>
            <a:off x="53151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 name="Google Shape;104;p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grpSp>
        <p:nvGrpSpPr>
          <p:cNvPr id="121" name="Google Shape;121;p9"/>
          <p:cNvGrpSpPr/>
          <p:nvPr/>
        </p:nvGrpSpPr>
        <p:grpSpPr>
          <a:xfrm>
            <a:off x="6172200" y="2656118"/>
            <a:ext cx="2971754" cy="2886151"/>
            <a:chOff x="6172200" y="2656118"/>
            <a:chExt cx="2971754" cy="2886151"/>
          </a:xfrm>
        </p:grpSpPr>
        <p:sp>
          <p:nvSpPr>
            <p:cNvPr id="122" name="Google Shape;122;p9"/>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27" name="Google Shape;127;p9"/>
          <p:cNvGrpSpPr/>
          <p:nvPr/>
        </p:nvGrpSpPr>
        <p:grpSpPr>
          <a:xfrm>
            <a:off x="-32" y="-228027"/>
            <a:ext cx="2163561" cy="1347300"/>
            <a:chOff x="-32" y="-215963"/>
            <a:chExt cx="2163561" cy="1347300"/>
          </a:xfrm>
        </p:grpSpPr>
        <p:sp>
          <p:nvSpPr>
            <p:cNvPr id="128" name="Google Shape;128;p9"/>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33" name="Google Shape;133;p9"/>
          <p:cNvSpPr txBox="1">
            <a:spLocks noGrp="1"/>
          </p:cNvSpPr>
          <p:nvPr>
            <p:ph type="body" idx="1"/>
          </p:nvPr>
        </p:nvSpPr>
        <p:spPr>
          <a:xfrm>
            <a:off x="1097775" y="4025300"/>
            <a:ext cx="6948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134" name="Google Shape;134;p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chemeClr val="accent1"/>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3431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1pPr>
            <a:lvl2pPr marL="914400" lvl="1"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2pPr>
            <a:lvl3pPr marL="1371600" lvl="2"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3pPr>
            <a:lvl4pPr marL="1828800" lvl="3"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4pPr>
            <a:lvl5pPr marL="2286000" lvl="4"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5pPr>
            <a:lvl6pPr marL="2743200" lvl="5"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6pPr>
            <a:lvl7pPr marL="3200400" lvl="6"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7pPr>
            <a:lvl8pPr marL="3657600" lvl="7"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8pPr>
            <a:lvl9pPr marL="4114800" lvl="8"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2"/>
                </a:solidFill>
                <a:latin typeface="Roboto Condensed"/>
                <a:ea typeface="Roboto Condensed"/>
                <a:cs typeface="Roboto Condensed"/>
                <a:sym typeface="Roboto Condensed"/>
              </a:defRPr>
            </a:lvl1pPr>
            <a:lvl2pPr lvl="1" algn="r">
              <a:buNone/>
              <a:defRPr sz="1300">
                <a:solidFill>
                  <a:schemeClr val="accent2"/>
                </a:solidFill>
                <a:latin typeface="Roboto Condensed"/>
                <a:ea typeface="Roboto Condensed"/>
                <a:cs typeface="Roboto Condensed"/>
                <a:sym typeface="Roboto Condensed"/>
              </a:defRPr>
            </a:lvl2pPr>
            <a:lvl3pPr lvl="2" algn="r">
              <a:buNone/>
              <a:defRPr sz="1300">
                <a:solidFill>
                  <a:schemeClr val="accent2"/>
                </a:solidFill>
                <a:latin typeface="Roboto Condensed"/>
                <a:ea typeface="Roboto Condensed"/>
                <a:cs typeface="Roboto Condensed"/>
                <a:sym typeface="Roboto Condensed"/>
              </a:defRPr>
            </a:lvl3pPr>
            <a:lvl4pPr lvl="3" algn="r">
              <a:buNone/>
              <a:defRPr sz="1300">
                <a:solidFill>
                  <a:schemeClr val="accent2"/>
                </a:solidFill>
                <a:latin typeface="Roboto Condensed"/>
                <a:ea typeface="Roboto Condensed"/>
                <a:cs typeface="Roboto Condensed"/>
                <a:sym typeface="Roboto Condensed"/>
              </a:defRPr>
            </a:lvl4pPr>
            <a:lvl5pPr lvl="4" algn="r">
              <a:buNone/>
              <a:defRPr sz="1300">
                <a:solidFill>
                  <a:schemeClr val="accent2"/>
                </a:solidFill>
                <a:latin typeface="Roboto Condensed"/>
                <a:ea typeface="Roboto Condensed"/>
                <a:cs typeface="Roboto Condensed"/>
                <a:sym typeface="Roboto Condensed"/>
              </a:defRPr>
            </a:lvl5pPr>
            <a:lvl6pPr lvl="5" algn="r">
              <a:buNone/>
              <a:defRPr sz="1300">
                <a:solidFill>
                  <a:schemeClr val="accent2"/>
                </a:solidFill>
                <a:latin typeface="Roboto Condensed"/>
                <a:ea typeface="Roboto Condensed"/>
                <a:cs typeface="Roboto Condensed"/>
                <a:sym typeface="Roboto Condensed"/>
              </a:defRPr>
            </a:lvl6pPr>
            <a:lvl7pPr lvl="6" algn="r">
              <a:buNone/>
              <a:defRPr sz="1300">
                <a:solidFill>
                  <a:schemeClr val="accent2"/>
                </a:solidFill>
                <a:latin typeface="Roboto Condensed"/>
                <a:ea typeface="Roboto Condensed"/>
                <a:cs typeface="Roboto Condensed"/>
                <a:sym typeface="Roboto Condensed"/>
              </a:defRPr>
            </a:lvl7pPr>
            <a:lvl8pPr lvl="7" algn="r">
              <a:buNone/>
              <a:defRPr sz="1300">
                <a:solidFill>
                  <a:schemeClr val="accent2"/>
                </a:solidFill>
                <a:latin typeface="Roboto Condensed"/>
                <a:ea typeface="Roboto Condensed"/>
                <a:cs typeface="Roboto Condensed"/>
                <a:sym typeface="Roboto Condensed"/>
              </a:defRPr>
            </a:lvl8pPr>
            <a:lvl9pPr lvl="8" algn="r">
              <a:buNone/>
              <a:defRPr sz="1300">
                <a:solidFill>
                  <a:schemeClr val="accent2"/>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nsible.com/ansible/latest/reference_appendices/glossary.html#:~:text=An%20operation%20is%20idempotent%20if%20the%20result%20of%20performing%20it%20once%20is%20exactly%20the%20same%20as%20the%20result%20of%20performing%20it%20repeatedly%20without%20any%20intervening%20action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nsible.com/ansible/latest/playbook_guide/playbooks_variables.html#playbooks-variable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hyperlink" Target="https://jinja.palletsprojects.com/en/3.1.x/templates/#builtin-filters" TargetMode="External"/><Relationship Id="rId5" Type="http://schemas.openxmlformats.org/officeDocument/2006/relationships/hyperlink" Target="https://docs.ansible.com/ansible/latest/collections/ansible/builtin/template_module.html#template-module" TargetMode="External"/><Relationship Id="rId4" Type="http://schemas.openxmlformats.org/officeDocument/2006/relationships/hyperlink" Target="https://docs.ansible.com/ansible/latest/playbook_guide/playbooks_vars_facts.html#vars-and-fac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DevOps Industrial 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BC38EA-8151-2690-FDEC-F077FA9E0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537C9488-93EC-D15F-9254-D5264EFD7B3C}"/>
              </a:ext>
            </a:extLst>
          </p:cNvPr>
          <p:cNvSpPr txBox="1"/>
          <p:nvPr/>
        </p:nvSpPr>
        <p:spPr>
          <a:xfrm>
            <a:off x="2384981" y="162768"/>
            <a:ext cx="4835951" cy="461665"/>
          </a:xfrm>
          <a:prstGeom prst="rect">
            <a:avLst/>
          </a:prstGeom>
          <a:noFill/>
        </p:spPr>
        <p:txBody>
          <a:bodyPr wrap="square" rtlCol="0">
            <a:spAutoFit/>
          </a:bodyPr>
          <a:lstStyle/>
          <a:p>
            <a:r>
              <a:rPr lang="en-US" sz="2400" b="1" dirty="0">
                <a:solidFill>
                  <a:schemeClr val="accent3"/>
                </a:solidFill>
                <a:latin typeface="Oswald"/>
                <a:sym typeface="Oswald"/>
              </a:rPr>
              <a:t>Ansible</a:t>
            </a:r>
            <a:r>
              <a:rPr lang="en-US" dirty="0"/>
              <a:t> </a:t>
            </a:r>
            <a:r>
              <a:rPr lang="en-US" sz="2400" b="1" dirty="0">
                <a:solidFill>
                  <a:schemeClr val="accent3"/>
                </a:solidFill>
                <a:latin typeface="Oswald"/>
              </a:rPr>
              <a:t>Modules</a:t>
            </a:r>
          </a:p>
        </p:txBody>
      </p:sp>
      <p:sp>
        <p:nvSpPr>
          <p:cNvPr id="6" name="Rectangle 5">
            <a:extLst>
              <a:ext uri="{FF2B5EF4-FFF2-40B4-BE49-F238E27FC236}">
                <a16:creationId xmlns:a16="http://schemas.microsoft.com/office/drawing/2014/main" id="{EC6A5347-2C60-EF1A-E1CA-6EE53D18C1CC}"/>
              </a:ext>
            </a:extLst>
          </p:cNvPr>
          <p:cNvSpPr/>
          <p:nvPr/>
        </p:nvSpPr>
        <p:spPr>
          <a:xfrm>
            <a:off x="335463" y="1119707"/>
            <a:ext cx="1140189" cy="2537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System</a:t>
            </a:r>
            <a:r>
              <a:rPr lang="en-US" sz="1200" dirty="0">
                <a:solidFill>
                  <a:schemeClr val="tx1"/>
                </a:solidFill>
              </a:rPr>
              <a:t> :</a:t>
            </a:r>
          </a:p>
          <a:p>
            <a:pPr marL="171450" indent="-171450">
              <a:buFont typeface="Wingdings" pitchFamily="2" charset="2"/>
              <a:buChar char="§"/>
            </a:pPr>
            <a:r>
              <a:rPr lang="en-US" sz="1200" dirty="0">
                <a:solidFill>
                  <a:schemeClr val="tx1"/>
                </a:solidFill>
              </a:rPr>
              <a:t>User</a:t>
            </a:r>
          </a:p>
          <a:p>
            <a:pPr marL="171450" indent="-171450">
              <a:buFont typeface="Wingdings" pitchFamily="2" charset="2"/>
              <a:buChar char="§"/>
            </a:pPr>
            <a:r>
              <a:rPr lang="en-US" sz="1200" dirty="0">
                <a:solidFill>
                  <a:schemeClr val="tx1"/>
                </a:solidFill>
              </a:rPr>
              <a:t>Group</a:t>
            </a:r>
          </a:p>
          <a:p>
            <a:pPr marL="171450" indent="-171450">
              <a:buFont typeface="Wingdings" pitchFamily="2" charset="2"/>
              <a:buChar char="§"/>
            </a:pPr>
            <a:r>
              <a:rPr lang="en-US" sz="1200" dirty="0">
                <a:solidFill>
                  <a:schemeClr val="tx1"/>
                </a:solidFill>
              </a:rPr>
              <a:t>Hostname</a:t>
            </a:r>
          </a:p>
          <a:p>
            <a:pPr marL="171450" indent="-171450">
              <a:buFont typeface="Wingdings" pitchFamily="2" charset="2"/>
              <a:buChar char="§"/>
            </a:pPr>
            <a:r>
              <a:rPr lang="en-US" sz="1200" dirty="0" err="1">
                <a:solidFill>
                  <a:schemeClr val="tx1"/>
                </a:solidFill>
              </a:rPr>
              <a:t>Iptable</a:t>
            </a:r>
            <a:endParaRPr lang="en-US" sz="1200" dirty="0">
              <a:solidFill>
                <a:schemeClr val="tx1"/>
              </a:solidFill>
            </a:endParaRPr>
          </a:p>
          <a:p>
            <a:pPr marL="171450" indent="-171450">
              <a:buFont typeface="Wingdings" pitchFamily="2" charset="2"/>
              <a:buChar char="§"/>
            </a:pPr>
            <a:r>
              <a:rPr lang="en-US" sz="1200" dirty="0">
                <a:solidFill>
                  <a:schemeClr val="tx1"/>
                </a:solidFill>
              </a:rPr>
              <a:t>Make</a:t>
            </a:r>
          </a:p>
          <a:p>
            <a:pPr marL="171450" indent="-171450">
              <a:buFont typeface="Wingdings" pitchFamily="2" charset="2"/>
              <a:buChar char="§"/>
            </a:pPr>
            <a:r>
              <a:rPr lang="en-US" sz="1200" dirty="0">
                <a:solidFill>
                  <a:schemeClr val="tx1"/>
                </a:solidFill>
              </a:rPr>
              <a:t>Mount</a:t>
            </a:r>
          </a:p>
          <a:p>
            <a:pPr marL="171450" indent="-171450">
              <a:buFont typeface="Wingdings" pitchFamily="2" charset="2"/>
              <a:buChar char="§"/>
            </a:pPr>
            <a:r>
              <a:rPr lang="en-US" sz="1200" dirty="0">
                <a:solidFill>
                  <a:schemeClr val="tx1"/>
                </a:solidFill>
              </a:rPr>
              <a:t>Ping</a:t>
            </a:r>
          </a:p>
          <a:p>
            <a:pPr marL="171450" indent="-171450">
              <a:buFont typeface="Wingdings" pitchFamily="2" charset="2"/>
              <a:buChar char="§"/>
            </a:pPr>
            <a:r>
              <a:rPr lang="en-US" sz="1200" dirty="0" err="1">
                <a:solidFill>
                  <a:schemeClr val="tx1"/>
                </a:solidFill>
              </a:rPr>
              <a:t>Timezone</a:t>
            </a:r>
            <a:endParaRPr lang="en-US" sz="1200" dirty="0">
              <a:solidFill>
                <a:schemeClr val="tx1"/>
              </a:solidFill>
            </a:endParaRPr>
          </a:p>
          <a:p>
            <a:pPr marL="171450" indent="-171450">
              <a:buFont typeface="Wingdings" pitchFamily="2" charset="2"/>
              <a:buChar char="§"/>
            </a:pPr>
            <a:r>
              <a:rPr lang="en-US" sz="1200" dirty="0" err="1">
                <a:solidFill>
                  <a:schemeClr val="tx1"/>
                </a:solidFill>
              </a:rPr>
              <a:t>Systemd</a:t>
            </a:r>
            <a:endParaRPr lang="en-US" sz="1200" dirty="0">
              <a:solidFill>
                <a:schemeClr val="tx1"/>
              </a:solidFill>
            </a:endParaRPr>
          </a:p>
          <a:p>
            <a:pPr marL="171450" indent="-171450">
              <a:buFont typeface="Wingdings" pitchFamily="2" charset="2"/>
              <a:buChar char="§"/>
            </a:pPr>
            <a:r>
              <a:rPr lang="en-US" sz="1200" dirty="0">
                <a:solidFill>
                  <a:schemeClr val="tx1"/>
                </a:solidFill>
              </a:rPr>
              <a:t>Service </a:t>
            </a:r>
          </a:p>
          <a:p>
            <a:pPr algn="ctr"/>
            <a:endParaRPr lang="en-US" dirty="0">
              <a:solidFill>
                <a:schemeClr val="tx1"/>
              </a:solidFill>
            </a:endParaRPr>
          </a:p>
        </p:txBody>
      </p:sp>
      <p:sp>
        <p:nvSpPr>
          <p:cNvPr id="7" name="Rectangle 6">
            <a:extLst>
              <a:ext uri="{FF2B5EF4-FFF2-40B4-BE49-F238E27FC236}">
                <a16:creationId xmlns:a16="http://schemas.microsoft.com/office/drawing/2014/main" id="{5CD18C0A-4264-080D-A192-C0E0C4F1240A}"/>
              </a:ext>
            </a:extLst>
          </p:cNvPr>
          <p:cNvSpPr/>
          <p:nvPr/>
        </p:nvSpPr>
        <p:spPr>
          <a:xfrm>
            <a:off x="1559918" y="1119706"/>
            <a:ext cx="1140189" cy="2537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Command</a:t>
            </a:r>
            <a:r>
              <a:rPr lang="en-US" sz="1200" dirty="0">
                <a:solidFill>
                  <a:schemeClr val="tx1"/>
                </a:solidFill>
              </a:rPr>
              <a:t> :</a:t>
            </a:r>
          </a:p>
          <a:p>
            <a:pPr marL="171450" indent="-171450">
              <a:buFont typeface="Wingdings" pitchFamily="2" charset="2"/>
              <a:buChar char="§"/>
            </a:pPr>
            <a:r>
              <a:rPr lang="en-US" sz="1200" dirty="0">
                <a:solidFill>
                  <a:schemeClr val="tx1"/>
                </a:solidFill>
              </a:rPr>
              <a:t>Command</a:t>
            </a:r>
          </a:p>
          <a:p>
            <a:pPr marL="171450" indent="-171450">
              <a:buFont typeface="Wingdings" pitchFamily="2" charset="2"/>
              <a:buChar char="§"/>
            </a:pPr>
            <a:r>
              <a:rPr lang="en-US" sz="1200" dirty="0">
                <a:solidFill>
                  <a:schemeClr val="tx1"/>
                </a:solidFill>
              </a:rPr>
              <a:t>Expect</a:t>
            </a:r>
          </a:p>
          <a:p>
            <a:pPr marL="171450" indent="-171450">
              <a:buFont typeface="Wingdings" pitchFamily="2" charset="2"/>
              <a:buChar char="§"/>
            </a:pPr>
            <a:r>
              <a:rPr lang="en-US" sz="1200" dirty="0">
                <a:solidFill>
                  <a:schemeClr val="tx1"/>
                </a:solidFill>
              </a:rPr>
              <a:t>Raw</a:t>
            </a:r>
          </a:p>
          <a:p>
            <a:pPr marL="171450" indent="-171450">
              <a:buFont typeface="Wingdings" pitchFamily="2" charset="2"/>
              <a:buChar char="§"/>
            </a:pPr>
            <a:r>
              <a:rPr lang="en-US" sz="1200" dirty="0">
                <a:solidFill>
                  <a:schemeClr val="tx1"/>
                </a:solidFill>
              </a:rPr>
              <a:t>Script</a:t>
            </a:r>
          </a:p>
          <a:p>
            <a:pPr marL="171450" indent="-171450">
              <a:buFont typeface="Wingdings" pitchFamily="2" charset="2"/>
              <a:buChar char="§"/>
            </a:pPr>
            <a:r>
              <a:rPr lang="en-US" sz="1200" dirty="0">
                <a:solidFill>
                  <a:schemeClr val="tx1"/>
                </a:solidFill>
              </a:rPr>
              <a:t>Shell</a:t>
            </a:r>
          </a:p>
        </p:txBody>
      </p:sp>
      <p:sp>
        <p:nvSpPr>
          <p:cNvPr id="8" name="Rectangle 7">
            <a:extLst>
              <a:ext uri="{FF2B5EF4-FFF2-40B4-BE49-F238E27FC236}">
                <a16:creationId xmlns:a16="http://schemas.microsoft.com/office/drawing/2014/main" id="{53CA6657-D812-9033-7B64-1118EBAC0BAA}"/>
              </a:ext>
            </a:extLst>
          </p:cNvPr>
          <p:cNvSpPr/>
          <p:nvPr/>
        </p:nvSpPr>
        <p:spPr>
          <a:xfrm>
            <a:off x="2784373" y="1119705"/>
            <a:ext cx="1140189" cy="2537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File</a:t>
            </a:r>
            <a:r>
              <a:rPr lang="en-US" sz="1200" dirty="0">
                <a:solidFill>
                  <a:schemeClr val="tx1"/>
                </a:solidFill>
              </a:rPr>
              <a:t> :</a:t>
            </a:r>
          </a:p>
          <a:p>
            <a:pPr marL="171450" indent="-171450">
              <a:buFont typeface="Wingdings" pitchFamily="2" charset="2"/>
              <a:buChar char="§"/>
            </a:pPr>
            <a:r>
              <a:rPr lang="en-US" sz="1200" dirty="0" err="1">
                <a:solidFill>
                  <a:schemeClr val="tx1"/>
                </a:solidFill>
              </a:rPr>
              <a:t>Acl</a:t>
            </a:r>
            <a:endParaRPr lang="en-US" sz="1200" dirty="0">
              <a:solidFill>
                <a:schemeClr val="tx1"/>
              </a:solidFill>
            </a:endParaRPr>
          </a:p>
          <a:p>
            <a:pPr marL="171450" indent="-171450">
              <a:buFont typeface="Wingdings" pitchFamily="2" charset="2"/>
              <a:buChar char="§"/>
            </a:pPr>
            <a:r>
              <a:rPr lang="en-US" sz="1200" dirty="0">
                <a:solidFill>
                  <a:schemeClr val="tx1"/>
                </a:solidFill>
              </a:rPr>
              <a:t>Archive</a:t>
            </a:r>
          </a:p>
          <a:p>
            <a:pPr marL="171450" indent="-171450">
              <a:buFont typeface="Wingdings" pitchFamily="2" charset="2"/>
              <a:buChar char="§"/>
            </a:pPr>
            <a:r>
              <a:rPr lang="en-US" sz="1200" dirty="0">
                <a:solidFill>
                  <a:schemeClr val="tx1"/>
                </a:solidFill>
              </a:rPr>
              <a:t>Unarchive</a:t>
            </a:r>
          </a:p>
          <a:p>
            <a:pPr marL="171450" indent="-171450">
              <a:buFont typeface="Wingdings" pitchFamily="2" charset="2"/>
              <a:buChar char="§"/>
            </a:pPr>
            <a:r>
              <a:rPr lang="en-US" sz="1200" dirty="0">
                <a:solidFill>
                  <a:schemeClr val="tx1"/>
                </a:solidFill>
              </a:rPr>
              <a:t>Copy</a:t>
            </a:r>
          </a:p>
          <a:p>
            <a:pPr marL="171450" indent="-171450">
              <a:buFont typeface="Wingdings" pitchFamily="2" charset="2"/>
              <a:buChar char="§"/>
            </a:pPr>
            <a:r>
              <a:rPr lang="en-US" sz="1200" dirty="0">
                <a:solidFill>
                  <a:schemeClr val="tx1"/>
                </a:solidFill>
              </a:rPr>
              <a:t>File</a:t>
            </a:r>
          </a:p>
          <a:p>
            <a:pPr marL="171450" indent="-171450">
              <a:buFont typeface="Wingdings" pitchFamily="2" charset="2"/>
              <a:buChar char="§"/>
            </a:pPr>
            <a:r>
              <a:rPr lang="en-US" sz="1200" dirty="0">
                <a:solidFill>
                  <a:schemeClr val="tx1"/>
                </a:solidFill>
              </a:rPr>
              <a:t>Find</a:t>
            </a:r>
          </a:p>
          <a:p>
            <a:pPr marL="171450" indent="-171450">
              <a:buFont typeface="Wingdings" pitchFamily="2" charset="2"/>
              <a:buChar char="§"/>
            </a:pPr>
            <a:r>
              <a:rPr lang="en-US" sz="1200" dirty="0" err="1">
                <a:solidFill>
                  <a:schemeClr val="tx1"/>
                </a:solidFill>
              </a:rPr>
              <a:t>Lineinfile</a:t>
            </a:r>
            <a:endParaRPr lang="en-US" sz="1200" dirty="0">
              <a:solidFill>
                <a:schemeClr val="tx1"/>
              </a:solidFill>
            </a:endParaRPr>
          </a:p>
          <a:p>
            <a:pPr marL="171450" indent="-171450">
              <a:buFont typeface="Wingdings" pitchFamily="2" charset="2"/>
              <a:buChar char="§"/>
            </a:pPr>
            <a:r>
              <a:rPr lang="en-US" sz="1200" dirty="0">
                <a:solidFill>
                  <a:schemeClr val="tx1"/>
                </a:solidFill>
              </a:rPr>
              <a:t>Replace</a:t>
            </a:r>
          </a:p>
          <a:p>
            <a:pPr marL="171450" indent="-171450">
              <a:buFont typeface="Wingdings" pitchFamily="2" charset="2"/>
              <a:buChar char="§"/>
            </a:pPr>
            <a:r>
              <a:rPr lang="en-US" sz="1200" dirty="0">
                <a:solidFill>
                  <a:schemeClr val="tx1"/>
                </a:solidFill>
              </a:rPr>
              <a:t>Stat</a:t>
            </a:r>
          </a:p>
          <a:p>
            <a:pPr marL="171450" indent="-171450">
              <a:buFont typeface="Wingdings" pitchFamily="2" charset="2"/>
              <a:buChar char="§"/>
            </a:pPr>
            <a:r>
              <a:rPr lang="en-US" sz="1200" dirty="0">
                <a:solidFill>
                  <a:schemeClr val="tx1"/>
                </a:solidFill>
              </a:rPr>
              <a:t>Template</a:t>
            </a:r>
          </a:p>
          <a:p>
            <a:r>
              <a:rPr lang="en-US" sz="1200" dirty="0">
                <a:solidFill>
                  <a:schemeClr val="tx1"/>
                </a:solidFill>
              </a:rPr>
              <a:t> </a:t>
            </a:r>
          </a:p>
          <a:p>
            <a:pPr algn="ctr"/>
            <a:endParaRPr lang="en-US" dirty="0">
              <a:solidFill>
                <a:schemeClr val="tx1"/>
              </a:solidFill>
            </a:endParaRPr>
          </a:p>
        </p:txBody>
      </p:sp>
      <p:sp>
        <p:nvSpPr>
          <p:cNvPr id="9" name="Rectangle 8">
            <a:extLst>
              <a:ext uri="{FF2B5EF4-FFF2-40B4-BE49-F238E27FC236}">
                <a16:creationId xmlns:a16="http://schemas.microsoft.com/office/drawing/2014/main" id="{AADC25E2-65C4-4F7B-995A-4F74913E3B5A}"/>
              </a:ext>
            </a:extLst>
          </p:cNvPr>
          <p:cNvSpPr/>
          <p:nvPr/>
        </p:nvSpPr>
        <p:spPr>
          <a:xfrm>
            <a:off x="4093094" y="1119705"/>
            <a:ext cx="1140189" cy="2537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Database</a:t>
            </a:r>
            <a:r>
              <a:rPr lang="en-US" sz="1200" dirty="0">
                <a:solidFill>
                  <a:schemeClr val="tx1"/>
                </a:solidFill>
              </a:rPr>
              <a:t> :</a:t>
            </a:r>
          </a:p>
          <a:p>
            <a:pPr marL="171450" indent="-171450">
              <a:buFont typeface="Wingdings" pitchFamily="2" charset="2"/>
              <a:buChar char="§"/>
            </a:pPr>
            <a:r>
              <a:rPr lang="en-US" sz="1200" dirty="0">
                <a:solidFill>
                  <a:schemeClr val="tx1"/>
                </a:solidFill>
              </a:rPr>
              <a:t>MongoDB</a:t>
            </a:r>
          </a:p>
          <a:p>
            <a:pPr marL="171450" indent="-171450">
              <a:buFont typeface="Wingdings" pitchFamily="2" charset="2"/>
              <a:buChar char="§"/>
            </a:pPr>
            <a:r>
              <a:rPr lang="en-US" sz="1200" dirty="0" err="1">
                <a:solidFill>
                  <a:schemeClr val="tx1"/>
                </a:solidFill>
              </a:rPr>
              <a:t>Mssql</a:t>
            </a:r>
            <a:endParaRPr lang="en-US" sz="1200" dirty="0">
              <a:solidFill>
                <a:schemeClr val="tx1"/>
              </a:solidFill>
            </a:endParaRPr>
          </a:p>
          <a:p>
            <a:pPr marL="171450" indent="-171450">
              <a:buFont typeface="Wingdings" pitchFamily="2" charset="2"/>
              <a:buChar char="§"/>
            </a:pPr>
            <a:r>
              <a:rPr lang="en-US" sz="1200" dirty="0" err="1">
                <a:solidFill>
                  <a:schemeClr val="tx1"/>
                </a:solidFill>
              </a:rPr>
              <a:t>Postgreswl</a:t>
            </a:r>
            <a:endParaRPr lang="en-US" sz="1200" dirty="0">
              <a:solidFill>
                <a:schemeClr val="tx1"/>
              </a:solidFill>
            </a:endParaRPr>
          </a:p>
          <a:p>
            <a:pPr marL="171450" indent="-171450">
              <a:buFont typeface="Wingdings" pitchFamily="2" charset="2"/>
              <a:buChar char="§"/>
            </a:pPr>
            <a:r>
              <a:rPr lang="en-US" sz="1200" dirty="0" err="1">
                <a:solidFill>
                  <a:schemeClr val="tx1"/>
                </a:solidFill>
              </a:rPr>
              <a:t>Proxysql</a:t>
            </a:r>
            <a:endParaRPr lang="en-US" sz="1200" dirty="0">
              <a:solidFill>
                <a:schemeClr val="tx1"/>
              </a:solidFill>
            </a:endParaRPr>
          </a:p>
          <a:p>
            <a:pPr marL="171450" indent="-171450">
              <a:buFont typeface="Wingdings" pitchFamily="2" charset="2"/>
              <a:buChar char="§"/>
            </a:pPr>
            <a:r>
              <a:rPr lang="en-US" sz="1200" dirty="0" err="1">
                <a:solidFill>
                  <a:schemeClr val="tx1"/>
                </a:solidFill>
              </a:rPr>
              <a:t>vertica</a:t>
            </a:r>
            <a:endParaRPr lang="en-US" sz="1200" dirty="0">
              <a:solidFill>
                <a:schemeClr val="tx1"/>
              </a:solidFill>
            </a:endParaRPr>
          </a:p>
          <a:p>
            <a:pPr algn="ctr"/>
            <a:endParaRPr lang="en-US" dirty="0">
              <a:solidFill>
                <a:schemeClr val="tx1"/>
              </a:solidFill>
            </a:endParaRPr>
          </a:p>
        </p:txBody>
      </p:sp>
      <p:sp>
        <p:nvSpPr>
          <p:cNvPr id="10" name="Rectangle 9">
            <a:extLst>
              <a:ext uri="{FF2B5EF4-FFF2-40B4-BE49-F238E27FC236}">
                <a16:creationId xmlns:a16="http://schemas.microsoft.com/office/drawing/2014/main" id="{EF7CAE5B-0F1B-0A8B-469D-61BA9FC160F5}"/>
              </a:ext>
            </a:extLst>
          </p:cNvPr>
          <p:cNvSpPr/>
          <p:nvPr/>
        </p:nvSpPr>
        <p:spPr>
          <a:xfrm>
            <a:off x="5401815" y="1119704"/>
            <a:ext cx="1140189" cy="2537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Cloud</a:t>
            </a:r>
            <a:r>
              <a:rPr lang="en-US" sz="1200" dirty="0">
                <a:solidFill>
                  <a:schemeClr val="tx1"/>
                </a:solidFill>
              </a:rPr>
              <a:t> :</a:t>
            </a:r>
          </a:p>
          <a:p>
            <a:pPr marL="171450" indent="-171450">
              <a:buFont typeface="Wingdings" pitchFamily="2" charset="2"/>
              <a:buChar char="§"/>
            </a:pPr>
            <a:r>
              <a:rPr lang="en-US" sz="1200" dirty="0">
                <a:solidFill>
                  <a:schemeClr val="tx1"/>
                </a:solidFill>
              </a:rPr>
              <a:t>Amazon</a:t>
            </a:r>
          </a:p>
          <a:p>
            <a:pPr marL="171450" indent="-171450">
              <a:buFont typeface="Wingdings" pitchFamily="2" charset="2"/>
              <a:buChar char="§"/>
            </a:pPr>
            <a:r>
              <a:rPr lang="en-US" sz="1200" dirty="0">
                <a:solidFill>
                  <a:schemeClr val="tx1"/>
                </a:solidFill>
              </a:rPr>
              <a:t>Atomic</a:t>
            </a:r>
          </a:p>
          <a:p>
            <a:pPr marL="171450" indent="-171450">
              <a:buFont typeface="Wingdings" pitchFamily="2" charset="2"/>
              <a:buChar char="§"/>
            </a:pPr>
            <a:r>
              <a:rPr lang="en-US" sz="1200" dirty="0">
                <a:solidFill>
                  <a:schemeClr val="tx1"/>
                </a:solidFill>
              </a:rPr>
              <a:t>Azure</a:t>
            </a:r>
          </a:p>
          <a:p>
            <a:pPr marL="171450" indent="-171450">
              <a:buFont typeface="Wingdings" pitchFamily="2" charset="2"/>
              <a:buChar char="§"/>
            </a:pPr>
            <a:r>
              <a:rPr lang="en-US" sz="1200" dirty="0">
                <a:solidFill>
                  <a:schemeClr val="tx1"/>
                </a:solidFill>
              </a:rPr>
              <a:t>Digital Ocean</a:t>
            </a:r>
          </a:p>
          <a:p>
            <a:pPr marL="171450" indent="-171450">
              <a:buFont typeface="Wingdings" pitchFamily="2" charset="2"/>
              <a:buChar char="§"/>
            </a:pPr>
            <a:r>
              <a:rPr lang="en-US" sz="1200" dirty="0">
                <a:solidFill>
                  <a:schemeClr val="tx1"/>
                </a:solidFill>
              </a:rPr>
              <a:t>Docker</a:t>
            </a:r>
          </a:p>
          <a:p>
            <a:pPr marL="171450" indent="-171450">
              <a:buFont typeface="Wingdings" pitchFamily="2" charset="2"/>
              <a:buChar char="§"/>
            </a:pPr>
            <a:r>
              <a:rPr lang="en-US" sz="1200" dirty="0">
                <a:solidFill>
                  <a:schemeClr val="tx1"/>
                </a:solidFill>
              </a:rPr>
              <a:t>Google</a:t>
            </a:r>
          </a:p>
          <a:p>
            <a:pPr marL="171450" indent="-171450">
              <a:buFont typeface="Wingdings" pitchFamily="2" charset="2"/>
              <a:buChar char="§"/>
            </a:pPr>
            <a:r>
              <a:rPr lang="en-US" sz="1200" dirty="0" err="1">
                <a:solidFill>
                  <a:schemeClr val="tx1"/>
                </a:solidFill>
              </a:rPr>
              <a:t>Openstack</a:t>
            </a:r>
            <a:endParaRPr lang="en-US" sz="1200" dirty="0">
              <a:solidFill>
                <a:schemeClr val="tx1"/>
              </a:solidFill>
            </a:endParaRPr>
          </a:p>
          <a:p>
            <a:pPr marL="171450" indent="-171450">
              <a:buFont typeface="Wingdings" pitchFamily="2" charset="2"/>
              <a:buChar char="§"/>
            </a:pPr>
            <a:r>
              <a:rPr lang="en-US" sz="1200" dirty="0">
                <a:solidFill>
                  <a:schemeClr val="tx1"/>
                </a:solidFill>
              </a:rPr>
              <a:t>VMWare</a:t>
            </a:r>
          </a:p>
          <a:p>
            <a:pPr marL="171450" indent="-171450">
              <a:buFont typeface="Wingdings" pitchFamily="2" charset="2"/>
              <a:buChar char="§"/>
            </a:pPr>
            <a:r>
              <a:rPr lang="en-US" sz="1200" dirty="0" err="1">
                <a:solidFill>
                  <a:schemeClr val="tx1"/>
                </a:solidFill>
              </a:rPr>
              <a:t>Smartos</a:t>
            </a:r>
            <a:endParaRPr lang="en-US" sz="1200" dirty="0">
              <a:solidFill>
                <a:schemeClr val="tx1"/>
              </a:solidFill>
            </a:endParaRPr>
          </a:p>
          <a:p>
            <a:pPr algn="ctr"/>
            <a:endParaRPr lang="en-US" dirty="0">
              <a:solidFill>
                <a:schemeClr val="tx1"/>
              </a:solidFill>
            </a:endParaRPr>
          </a:p>
        </p:txBody>
      </p:sp>
      <p:sp>
        <p:nvSpPr>
          <p:cNvPr id="11" name="Rectangle 10">
            <a:extLst>
              <a:ext uri="{FF2B5EF4-FFF2-40B4-BE49-F238E27FC236}">
                <a16:creationId xmlns:a16="http://schemas.microsoft.com/office/drawing/2014/main" id="{5A3BB8C1-3EA9-C890-674C-2C6B276D3C10}"/>
              </a:ext>
            </a:extLst>
          </p:cNvPr>
          <p:cNvSpPr/>
          <p:nvPr/>
        </p:nvSpPr>
        <p:spPr>
          <a:xfrm>
            <a:off x="6710536" y="1119704"/>
            <a:ext cx="1405550" cy="2537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Windows</a:t>
            </a:r>
            <a:r>
              <a:rPr lang="en-US" sz="1200" dirty="0">
                <a:solidFill>
                  <a:schemeClr val="tx1"/>
                </a:solidFill>
              </a:rPr>
              <a:t> :</a:t>
            </a:r>
          </a:p>
          <a:p>
            <a:pPr marL="171450" indent="-171450">
              <a:buFont typeface="Wingdings" pitchFamily="2" charset="2"/>
              <a:buChar char="§"/>
            </a:pPr>
            <a:r>
              <a:rPr lang="en-US" sz="1200" dirty="0" err="1">
                <a:solidFill>
                  <a:schemeClr val="tx1"/>
                </a:solidFill>
              </a:rPr>
              <a:t>Win_copy</a:t>
            </a:r>
            <a:endParaRPr lang="en-US" sz="1200" dirty="0">
              <a:solidFill>
                <a:schemeClr val="tx1"/>
              </a:solidFill>
            </a:endParaRPr>
          </a:p>
          <a:p>
            <a:pPr marL="171450" indent="-171450">
              <a:buFont typeface="Wingdings" pitchFamily="2" charset="2"/>
              <a:buChar char="§"/>
            </a:pPr>
            <a:r>
              <a:rPr lang="en-US" sz="1200" dirty="0" err="1">
                <a:solidFill>
                  <a:schemeClr val="tx1"/>
                </a:solidFill>
              </a:rPr>
              <a:t>Win_command</a:t>
            </a:r>
            <a:endParaRPr lang="en-US" sz="1200" dirty="0">
              <a:solidFill>
                <a:schemeClr val="tx1"/>
              </a:solidFill>
            </a:endParaRPr>
          </a:p>
          <a:p>
            <a:pPr marL="171450" indent="-171450">
              <a:buFont typeface="Wingdings" pitchFamily="2" charset="2"/>
              <a:buChar char="§"/>
            </a:pPr>
            <a:r>
              <a:rPr lang="en-US" sz="1200" dirty="0" err="1">
                <a:solidFill>
                  <a:schemeClr val="tx1"/>
                </a:solidFill>
              </a:rPr>
              <a:t>Win_domain</a:t>
            </a:r>
            <a:endParaRPr lang="en-US" sz="1200" dirty="0">
              <a:solidFill>
                <a:schemeClr val="tx1"/>
              </a:solidFill>
            </a:endParaRPr>
          </a:p>
          <a:p>
            <a:pPr marL="171450" indent="-171450">
              <a:buFont typeface="Wingdings" pitchFamily="2" charset="2"/>
              <a:buChar char="§"/>
            </a:pPr>
            <a:r>
              <a:rPr lang="en-US" sz="1200" dirty="0" err="1">
                <a:solidFill>
                  <a:schemeClr val="tx1"/>
                </a:solidFill>
              </a:rPr>
              <a:t>Win_file</a:t>
            </a:r>
            <a:endParaRPr lang="en-US" sz="1200" dirty="0">
              <a:solidFill>
                <a:schemeClr val="tx1"/>
              </a:solidFill>
            </a:endParaRPr>
          </a:p>
          <a:p>
            <a:pPr marL="171450" indent="-171450">
              <a:buFont typeface="Wingdings" pitchFamily="2" charset="2"/>
              <a:buChar char="§"/>
            </a:pPr>
            <a:r>
              <a:rPr lang="en-US" sz="1200" dirty="0" err="1">
                <a:solidFill>
                  <a:schemeClr val="tx1"/>
                </a:solidFill>
              </a:rPr>
              <a:t>Win_ping</a:t>
            </a:r>
            <a:endParaRPr lang="en-US" sz="1200" dirty="0">
              <a:solidFill>
                <a:schemeClr val="tx1"/>
              </a:solidFill>
            </a:endParaRPr>
          </a:p>
          <a:p>
            <a:pPr marL="171450" indent="-171450">
              <a:buFont typeface="Wingdings" pitchFamily="2" charset="2"/>
              <a:buChar char="§"/>
            </a:pPr>
            <a:r>
              <a:rPr lang="en-US" sz="1200" dirty="0" err="1">
                <a:solidFill>
                  <a:schemeClr val="tx1"/>
                </a:solidFill>
              </a:rPr>
              <a:t>Win_package</a:t>
            </a:r>
            <a:endParaRPr lang="en-US" sz="1200" dirty="0">
              <a:solidFill>
                <a:schemeClr val="tx1"/>
              </a:solidFill>
            </a:endParaRPr>
          </a:p>
          <a:p>
            <a:pPr marL="171450" indent="-171450">
              <a:buFont typeface="Wingdings" pitchFamily="2" charset="2"/>
              <a:buChar char="§"/>
            </a:pPr>
            <a:r>
              <a:rPr lang="en-US" sz="1200" dirty="0" err="1">
                <a:solidFill>
                  <a:schemeClr val="tx1"/>
                </a:solidFill>
              </a:rPr>
              <a:t>Wind_service</a:t>
            </a:r>
            <a:endParaRPr lang="en-US" sz="1200" dirty="0">
              <a:solidFill>
                <a:schemeClr val="tx1"/>
              </a:solidFill>
            </a:endParaRPr>
          </a:p>
          <a:p>
            <a:pPr marL="171450" indent="-171450">
              <a:buFont typeface="Wingdings" pitchFamily="2" charset="2"/>
              <a:buChar char="§"/>
            </a:pPr>
            <a:r>
              <a:rPr lang="en-US" sz="1200" dirty="0" err="1">
                <a:solidFill>
                  <a:schemeClr val="tx1"/>
                </a:solidFill>
              </a:rPr>
              <a:t>Win_user</a:t>
            </a:r>
            <a:endParaRPr lang="en-US" sz="1200" dirty="0">
              <a:solidFill>
                <a:schemeClr val="tx1"/>
              </a:solidFill>
            </a:endParaRPr>
          </a:p>
        </p:txBody>
      </p:sp>
    </p:spTree>
    <p:extLst>
      <p:ext uri="{BB962C8B-B14F-4D97-AF65-F5344CB8AC3E}">
        <p14:creationId xmlns:p14="http://schemas.microsoft.com/office/powerpoint/2010/main" val="268694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581B19-B2D8-D904-DE16-738DBDC8D6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9522649F-264B-ACAA-B48D-5D0662DA57FF}"/>
              </a:ext>
            </a:extLst>
          </p:cNvPr>
          <p:cNvSpPr txBox="1"/>
          <p:nvPr/>
        </p:nvSpPr>
        <p:spPr>
          <a:xfrm>
            <a:off x="2384981" y="162768"/>
            <a:ext cx="4835951" cy="461665"/>
          </a:xfrm>
          <a:prstGeom prst="rect">
            <a:avLst/>
          </a:prstGeom>
          <a:noFill/>
        </p:spPr>
        <p:txBody>
          <a:bodyPr wrap="square" rtlCol="0">
            <a:spAutoFit/>
          </a:bodyPr>
          <a:lstStyle/>
          <a:p>
            <a:r>
              <a:rPr lang="en-US" sz="2400" b="1" dirty="0">
                <a:solidFill>
                  <a:schemeClr val="accent3"/>
                </a:solidFill>
                <a:latin typeface="Oswald"/>
                <a:sym typeface="Oswald"/>
              </a:rPr>
              <a:t>Command</a:t>
            </a:r>
            <a:r>
              <a:rPr lang="en-US" dirty="0"/>
              <a:t> </a:t>
            </a:r>
            <a:r>
              <a:rPr lang="en-US" sz="2400" b="1" dirty="0">
                <a:solidFill>
                  <a:schemeClr val="accent3"/>
                </a:solidFill>
                <a:latin typeface="Oswald"/>
              </a:rPr>
              <a:t>Module</a:t>
            </a:r>
          </a:p>
        </p:txBody>
      </p:sp>
      <p:sp>
        <p:nvSpPr>
          <p:cNvPr id="4" name="TextBox 3">
            <a:extLst>
              <a:ext uri="{FF2B5EF4-FFF2-40B4-BE49-F238E27FC236}">
                <a16:creationId xmlns:a16="http://schemas.microsoft.com/office/drawing/2014/main" id="{FFA3EE59-C4CD-866F-D4AF-CFA6D29561A9}"/>
              </a:ext>
            </a:extLst>
          </p:cNvPr>
          <p:cNvSpPr txBox="1"/>
          <p:nvPr/>
        </p:nvSpPr>
        <p:spPr>
          <a:xfrm>
            <a:off x="211158" y="929745"/>
            <a:ext cx="6539536" cy="307777"/>
          </a:xfrm>
          <a:prstGeom prst="rect">
            <a:avLst/>
          </a:prstGeom>
          <a:noFill/>
        </p:spPr>
        <p:txBody>
          <a:bodyPr wrap="square" rtlCol="0">
            <a:spAutoFit/>
          </a:bodyPr>
          <a:lstStyle/>
          <a:p>
            <a:r>
              <a:rPr lang="en-US" dirty="0"/>
              <a:t>Executes command on a remote node</a:t>
            </a:r>
          </a:p>
        </p:txBody>
      </p:sp>
      <p:pic>
        <p:nvPicPr>
          <p:cNvPr id="5" name="Picture 4">
            <a:extLst>
              <a:ext uri="{FF2B5EF4-FFF2-40B4-BE49-F238E27FC236}">
                <a16:creationId xmlns:a16="http://schemas.microsoft.com/office/drawing/2014/main" id="{D1AD60B4-65D8-D510-7D22-E4EE950382AA}"/>
              </a:ext>
            </a:extLst>
          </p:cNvPr>
          <p:cNvPicPr>
            <a:picLocks noChangeAspect="1"/>
          </p:cNvPicPr>
          <p:nvPr/>
        </p:nvPicPr>
        <p:blipFill>
          <a:blip r:embed="rId2"/>
          <a:stretch>
            <a:fillRect/>
          </a:stretch>
        </p:blipFill>
        <p:spPr>
          <a:xfrm>
            <a:off x="170268" y="1444666"/>
            <a:ext cx="5059154" cy="2739726"/>
          </a:xfrm>
          <a:prstGeom prst="rect">
            <a:avLst/>
          </a:prstGeom>
        </p:spPr>
      </p:pic>
      <p:pic>
        <p:nvPicPr>
          <p:cNvPr id="6" name="Picture 5">
            <a:extLst>
              <a:ext uri="{FF2B5EF4-FFF2-40B4-BE49-F238E27FC236}">
                <a16:creationId xmlns:a16="http://schemas.microsoft.com/office/drawing/2014/main" id="{9BD3329E-4390-2E0D-141E-5B2ECBEEF256}"/>
              </a:ext>
            </a:extLst>
          </p:cNvPr>
          <p:cNvPicPr>
            <a:picLocks noChangeAspect="1"/>
          </p:cNvPicPr>
          <p:nvPr/>
        </p:nvPicPr>
        <p:blipFill>
          <a:blip r:embed="rId3"/>
          <a:stretch>
            <a:fillRect/>
          </a:stretch>
        </p:blipFill>
        <p:spPr>
          <a:xfrm>
            <a:off x="5360789" y="305313"/>
            <a:ext cx="3572053" cy="2103658"/>
          </a:xfrm>
          <a:prstGeom prst="rect">
            <a:avLst/>
          </a:prstGeom>
        </p:spPr>
      </p:pic>
      <p:pic>
        <p:nvPicPr>
          <p:cNvPr id="7" name="Picture 6">
            <a:extLst>
              <a:ext uri="{FF2B5EF4-FFF2-40B4-BE49-F238E27FC236}">
                <a16:creationId xmlns:a16="http://schemas.microsoft.com/office/drawing/2014/main" id="{8732F527-BD65-C0BF-B4A2-BD8ADDC9A71A}"/>
              </a:ext>
            </a:extLst>
          </p:cNvPr>
          <p:cNvPicPr>
            <a:picLocks noChangeAspect="1"/>
          </p:cNvPicPr>
          <p:nvPr/>
        </p:nvPicPr>
        <p:blipFill>
          <a:blip r:embed="rId4"/>
          <a:stretch>
            <a:fillRect/>
          </a:stretch>
        </p:blipFill>
        <p:spPr>
          <a:xfrm>
            <a:off x="5317709" y="2592993"/>
            <a:ext cx="3729552" cy="795351"/>
          </a:xfrm>
          <a:prstGeom prst="rect">
            <a:avLst/>
          </a:prstGeom>
        </p:spPr>
      </p:pic>
    </p:spTree>
    <p:extLst>
      <p:ext uri="{BB962C8B-B14F-4D97-AF65-F5344CB8AC3E}">
        <p14:creationId xmlns:p14="http://schemas.microsoft.com/office/powerpoint/2010/main" val="174519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F6B82-455F-36AC-309B-E1893ED3EB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id="{38827DBB-1DC6-F247-BA53-D005A04AAEA1}"/>
              </a:ext>
            </a:extLst>
          </p:cNvPr>
          <p:cNvSpPr txBox="1"/>
          <p:nvPr/>
        </p:nvSpPr>
        <p:spPr>
          <a:xfrm>
            <a:off x="2384981" y="162768"/>
            <a:ext cx="4835951" cy="461665"/>
          </a:xfrm>
          <a:prstGeom prst="rect">
            <a:avLst/>
          </a:prstGeom>
          <a:noFill/>
        </p:spPr>
        <p:txBody>
          <a:bodyPr wrap="square" rtlCol="0">
            <a:spAutoFit/>
          </a:bodyPr>
          <a:lstStyle/>
          <a:p>
            <a:r>
              <a:rPr lang="en-US" sz="2400" b="1" dirty="0">
                <a:solidFill>
                  <a:schemeClr val="accent3"/>
                </a:solidFill>
                <a:latin typeface="Oswald"/>
                <a:sym typeface="Oswald"/>
              </a:rPr>
              <a:t>Service</a:t>
            </a:r>
            <a:r>
              <a:rPr lang="en-US" dirty="0"/>
              <a:t> </a:t>
            </a:r>
            <a:r>
              <a:rPr lang="en-US" sz="2400" b="1" dirty="0">
                <a:solidFill>
                  <a:schemeClr val="accent3"/>
                </a:solidFill>
                <a:latin typeface="Oswald"/>
              </a:rPr>
              <a:t>Module</a:t>
            </a:r>
          </a:p>
        </p:txBody>
      </p:sp>
      <p:sp>
        <p:nvSpPr>
          <p:cNvPr id="4" name="TextBox 3">
            <a:extLst>
              <a:ext uri="{FF2B5EF4-FFF2-40B4-BE49-F238E27FC236}">
                <a16:creationId xmlns:a16="http://schemas.microsoft.com/office/drawing/2014/main" id="{9659E9C3-DD35-A04B-9163-90512DB1BE5F}"/>
              </a:ext>
            </a:extLst>
          </p:cNvPr>
          <p:cNvSpPr txBox="1"/>
          <p:nvPr/>
        </p:nvSpPr>
        <p:spPr>
          <a:xfrm>
            <a:off x="179627" y="1024338"/>
            <a:ext cx="6539536" cy="307777"/>
          </a:xfrm>
          <a:prstGeom prst="rect">
            <a:avLst/>
          </a:prstGeom>
          <a:noFill/>
        </p:spPr>
        <p:txBody>
          <a:bodyPr wrap="square" rtlCol="0">
            <a:spAutoFit/>
          </a:bodyPr>
          <a:lstStyle/>
          <a:p>
            <a:r>
              <a:rPr lang="en-US" dirty="0"/>
              <a:t>Manage services – Start, Stop, Restart</a:t>
            </a:r>
          </a:p>
        </p:txBody>
      </p:sp>
      <p:pic>
        <p:nvPicPr>
          <p:cNvPr id="5" name="Picture 4">
            <a:extLst>
              <a:ext uri="{FF2B5EF4-FFF2-40B4-BE49-F238E27FC236}">
                <a16:creationId xmlns:a16="http://schemas.microsoft.com/office/drawing/2014/main" id="{4E8E58C5-896C-473D-F8EC-7412CA961923}"/>
              </a:ext>
            </a:extLst>
          </p:cNvPr>
          <p:cNvPicPr>
            <a:picLocks noChangeAspect="1"/>
          </p:cNvPicPr>
          <p:nvPr/>
        </p:nvPicPr>
        <p:blipFill>
          <a:blip r:embed="rId2"/>
          <a:stretch>
            <a:fillRect/>
          </a:stretch>
        </p:blipFill>
        <p:spPr>
          <a:xfrm>
            <a:off x="671511" y="1332115"/>
            <a:ext cx="4965700" cy="3187700"/>
          </a:xfrm>
          <a:prstGeom prst="rect">
            <a:avLst/>
          </a:prstGeom>
        </p:spPr>
      </p:pic>
    </p:spTree>
    <p:extLst>
      <p:ext uri="{BB962C8B-B14F-4D97-AF65-F5344CB8AC3E}">
        <p14:creationId xmlns:p14="http://schemas.microsoft.com/office/powerpoint/2010/main" val="188480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92AEB2-B952-0B18-3A6E-4472B9F237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5022A815-5554-A680-DECE-6CB9BA4F763D}"/>
              </a:ext>
            </a:extLst>
          </p:cNvPr>
          <p:cNvSpPr txBox="1"/>
          <p:nvPr/>
        </p:nvSpPr>
        <p:spPr>
          <a:xfrm>
            <a:off x="2384981" y="162768"/>
            <a:ext cx="4835951" cy="461665"/>
          </a:xfrm>
          <a:prstGeom prst="rect">
            <a:avLst/>
          </a:prstGeom>
          <a:noFill/>
        </p:spPr>
        <p:txBody>
          <a:bodyPr wrap="square" rtlCol="0">
            <a:spAutoFit/>
          </a:bodyPr>
          <a:lstStyle/>
          <a:p>
            <a:r>
              <a:rPr lang="en-US" sz="2400" b="1" dirty="0">
                <a:solidFill>
                  <a:schemeClr val="accent3"/>
                </a:solidFill>
                <a:latin typeface="Oswald"/>
                <a:sym typeface="Oswald"/>
              </a:rPr>
              <a:t>Idempotency</a:t>
            </a:r>
            <a:endParaRPr lang="en-US" sz="2400" b="1" dirty="0">
              <a:solidFill>
                <a:schemeClr val="accent3"/>
              </a:solidFill>
              <a:latin typeface="Oswald"/>
            </a:endParaRPr>
          </a:p>
        </p:txBody>
      </p:sp>
      <p:sp>
        <p:nvSpPr>
          <p:cNvPr id="4" name="TextBox 3">
            <a:extLst>
              <a:ext uri="{FF2B5EF4-FFF2-40B4-BE49-F238E27FC236}">
                <a16:creationId xmlns:a16="http://schemas.microsoft.com/office/drawing/2014/main" id="{8F49F7E9-418E-20C2-A1C2-C3A5306B4E9B}"/>
              </a:ext>
            </a:extLst>
          </p:cNvPr>
          <p:cNvSpPr txBox="1"/>
          <p:nvPr/>
        </p:nvSpPr>
        <p:spPr>
          <a:xfrm>
            <a:off x="422516" y="983768"/>
            <a:ext cx="8551217" cy="3447098"/>
          </a:xfrm>
          <a:prstGeom prst="rect">
            <a:avLst/>
          </a:prstGeom>
          <a:noFill/>
        </p:spPr>
        <p:txBody>
          <a:bodyPr wrap="square" rtlCol="0">
            <a:spAutoFit/>
          </a:bodyPr>
          <a:lstStyle/>
          <a:p>
            <a:r>
              <a:rPr lang="en-US" dirty="0"/>
              <a:t>Why “</a:t>
            </a:r>
            <a:r>
              <a:rPr lang="en-US" b="1" dirty="0"/>
              <a:t>started</a:t>
            </a:r>
            <a:r>
              <a:rPr lang="en-US" dirty="0"/>
              <a:t>” and not “</a:t>
            </a:r>
            <a:r>
              <a:rPr lang="en-US" b="1" dirty="0"/>
              <a:t>start</a:t>
            </a:r>
            <a:r>
              <a:rPr lang="en-US" dirty="0"/>
              <a:t>” ??</a:t>
            </a:r>
          </a:p>
          <a:p>
            <a:endParaRPr lang="en-US" dirty="0"/>
          </a:p>
          <a:p>
            <a:r>
              <a:rPr lang="en-US" dirty="0"/>
              <a:t>We are instructing Ansible to – Ensure service httpd is started </a:t>
            </a:r>
          </a:p>
          <a:p>
            <a:endParaRPr lang="en-US" dirty="0"/>
          </a:p>
          <a:p>
            <a:r>
              <a:rPr lang="en-US" dirty="0"/>
              <a:t>If httpd is not already started =&gt; start it</a:t>
            </a:r>
          </a:p>
          <a:p>
            <a:r>
              <a:rPr lang="en-US" dirty="0"/>
              <a:t>If httpd is already started =&gt; do nothing </a:t>
            </a:r>
          </a:p>
          <a:p>
            <a:endParaRPr lang="en-US" dirty="0"/>
          </a:p>
          <a:p>
            <a:pPr algn="l" fontAlgn="base"/>
            <a:r>
              <a:rPr lang="en-CA" sz="1200" b="0" i="0" u="none" strike="noStrike" dirty="0">
                <a:solidFill>
                  <a:schemeClr val="tx1"/>
                </a:solidFill>
                <a:effectLst/>
                <a:latin typeface="+mn-lt"/>
              </a:rPr>
              <a:t>Ansible is a declarative state engine at its core. Through tasks, playbooks describe the state to which the system is to be configured. The logic behind the modules run by the playbook tasks works to achieve the specified state.</a:t>
            </a:r>
          </a:p>
          <a:p>
            <a:pPr algn="l" fontAlgn="base"/>
            <a:endParaRPr lang="en-CA" sz="1200" b="0" i="0" u="none" strike="noStrike" dirty="0">
              <a:solidFill>
                <a:schemeClr val="tx1"/>
              </a:solidFill>
              <a:effectLst/>
              <a:latin typeface="+mn-lt"/>
            </a:endParaRPr>
          </a:p>
          <a:p>
            <a:pPr algn="l" fontAlgn="base"/>
            <a:r>
              <a:rPr lang="en-CA" sz="1200" b="0" i="0" u="none" strike="noStrike" dirty="0">
                <a:solidFill>
                  <a:schemeClr val="tx1"/>
                </a:solidFill>
                <a:effectLst/>
                <a:latin typeface="+mn-lt"/>
              </a:rPr>
              <a:t>A key principle of Ansible that makes it different from scripting is the concept of idempotency. The official </a:t>
            </a:r>
            <a:r>
              <a:rPr lang="en-CA" sz="1200" b="0" i="0" u="none" strike="noStrike" dirty="0">
                <a:solidFill>
                  <a:srgbClr val="4D77AC"/>
                </a:solidFill>
                <a:effectLst/>
                <a:latin typeface="+mn-lt"/>
                <a:hlinkClick r:id="rId2">
                  <a:extLst>
                    <a:ext uri="{A12FA001-AC4F-418D-AE19-62706E023703}">
                      <ahyp:hlinkClr xmlns:ahyp="http://schemas.microsoft.com/office/drawing/2018/hyperlinkcolor" val="tx"/>
                    </a:ext>
                  </a:extLst>
                </a:hlinkClick>
              </a:rPr>
              <a:t>Ansible </a:t>
            </a:r>
            <a:r>
              <a:rPr lang="en-CA" sz="1200" b="0" i="0" u="none" strike="noStrike" dirty="0">
                <a:solidFill>
                  <a:schemeClr val="tx1"/>
                </a:solidFill>
                <a:effectLst/>
                <a:latin typeface="+mn-lt"/>
                <a:hlinkClick r:id="rId2">
                  <a:extLst>
                    <a:ext uri="{A12FA001-AC4F-418D-AE19-62706E023703}">
                      <ahyp:hlinkClr xmlns:ahyp="http://schemas.microsoft.com/office/drawing/2018/hyperlinkcolor" val="tx"/>
                    </a:ext>
                  </a:extLst>
                </a:hlinkClick>
              </a:rPr>
              <a:t>documentation</a:t>
            </a:r>
            <a:r>
              <a:rPr lang="en-CA" sz="1200" b="0" i="0" u="none" strike="noStrike" dirty="0">
                <a:solidFill>
                  <a:schemeClr val="tx1"/>
                </a:solidFill>
                <a:effectLst/>
                <a:latin typeface="+mn-lt"/>
              </a:rPr>
              <a:t> describes idempotency as follows: </a:t>
            </a:r>
          </a:p>
          <a:p>
            <a:pPr algn="l" fontAlgn="base"/>
            <a:r>
              <a:rPr lang="en-CA" sz="1200" b="0" i="0" u="none" strike="noStrike" dirty="0">
                <a:solidFill>
                  <a:schemeClr val="tx1"/>
                </a:solidFill>
                <a:effectLst/>
                <a:latin typeface="+mn-lt"/>
              </a:rPr>
              <a:t>“</a:t>
            </a:r>
            <a:r>
              <a:rPr lang="en-CA" sz="1200" b="1" i="0" u="none" strike="noStrike" dirty="0">
                <a:solidFill>
                  <a:schemeClr val="tx1"/>
                </a:solidFill>
                <a:effectLst/>
                <a:latin typeface="+mn-lt"/>
              </a:rPr>
              <a:t>An operation is idempotent if the result of performing it once is exactly the same as the result of performing it repeatedly without any intervening actions</a:t>
            </a:r>
            <a:r>
              <a:rPr lang="en-CA" sz="1200" b="0" i="0" u="none" strike="noStrike" dirty="0">
                <a:solidFill>
                  <a:schemeClr val="tx1"/>
                </a:solidFill>
                <a:effectLst/>
                <a:latin typeface="+mn-lt"/>
              </a:rPr>
              <a:t>.” </a:t>
            </a:r>
          </a:p>
          <a:p>
            <a:pPr algn="l" fontAlgn="base"/>
            <a:endParaRPr lang="en-CA" sz="1200" b="0" i="0" u="none" strike="noStrike" dirty="0">
              <a:solidFill>
                <a:schemeClr val="tx1"/>
              </a:solidFill>
              <a:effectLst/>
              <a:latin typeface="+mn-lt"/>
            </a:endParaRPr>
          </a:p>
          <a:p>
            <a:pPr algn="l" fontAlgn="base"/>
            <a:r>
              <a:rPr lang="en-CA" sz="1200" b="0" i="0" u="none" strike="noStrike" dirty="0">
                <a:solidFill>
                  <a:schemeClr val="tx1"/>
                </a:solidFill>
                <a:effectLst/>
                <a:latin typeface="+mn-lt"/>
              </a:rPr>
              <a:t>This means that if you run a playbook with the same set of inputs, you should not expect it to make any changes on the system.</a:t>
            </a:r>
            <a:endParaRPr lang="en-US" sz="1200" dirty="0">
              <a:solidFill>
                <a:schemeClr val="tx1"/>
              </a:solidFill>
              <a:latin typeface="+mn-lt"/>
            </a:endParaRPr>
          </a:p>
        </p:txBody>
      </p:sp>
    </p:spTree>
    <p:extLst>
      <p:ext uri="{BB962C8B-B14F-4D97-AF65-F5344CB8AC3E}">
        <p14:creationId xmlns:p14="http://schemas.microsoft.com/office/powerpoint/2010/main" val="331270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44D64E-A81B-D69B-D5F1-AF31C69E43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46CA50E4-E81A-2142-DF44-22738215CCF1}"/>
              </a:ext>
            </a:extLst>
          </p:cNvPr>
          <p:cNvSpPr txBox="1"/>
          <p:nvPr/>
        </p:nvSpPr>
        <p:spPr>
          <a:xfrm>
            <a:off x="2384981" y="162768"/>
            <a:ext cx="4835951" cy="461665"/>
          </a:xfrm>
          <a:prstGeom prst="rect">
            <a:avLst/>
          </a:prstGeom>
          <a:noFill/>
        </p:spPr>
        <p:txBody>
          <a:bodyPr wrap="square" rtlCol="0">
            <a:spAutoFit/>
          </a:bodyPr>
          <a:lstStyle/>
          <a:p>
            <a:r>
              <a:rPr lang="en-US" sz="2400" b="1" dirty="0" err="1">
                <a:solidFill>
                  <a:schemeClr val="accent3"/>
                </a:solidFill>
                <a:latin typeface="Oswald"/>
                <a:sym typeface="Oswald"/>
              </a:rPr>
              <a:t>lineinfile</a:t>
            </a:r>
            <a:r>
              <a:rPr lang="en-US" dirty="0"/>
              <a:t> </a:t>
            </a:r>
            <a:r>
              <a:rPr lang="en-US" sz="2400" b="1" dirty="0">
                <a:solidFill>
                  <a:schemeClr val="accent3"/>
                </a:solidFill>
                <a:latin typeface="Oswald"/>
              </a:rPr>
              <a:t>Module</a:t>
            </a:r>
          </a:p>
        </p:txBody>
      </p:sp>
      <p:sp>
        <p:nvSpPr>
          <p:cNvPr id="4" name="TextBox 3">
            <a:extLst>
              <a:ext uri="{FF2B5EF4-FFF2-40B4-BE49-F238E27FC236}">
                <a16:creationId xmlns:a16="http://schemas.microsoft.com/office/drawing/2014/main" id="{C357E27B-B39C-7FB3-7FFE-F6350DFA8D89}"/>
              </a:ext>
            </a:extLst>
          </p:cNvPr>
          <p:cNvSpPr txBox="1"/>
          <p:nvPr/>
        </p:nvSpPr>
        <p:spPr>
          <a:xfrm>
            <a:off x="179627" y="1024338"/>
            <a:ext cx="6539536" cy="307777"/>
          </a:xfrm>
          <a:prstGeom prst="rect">
            <a:avLst/>
          </a:prstGeom>
          <a:noFill/>
        </p:spPr>
        <p:txBody>
          <a:bodyPr wrap="square" rtlCol="0">
            <a:spAutoFit/>
          </a:bodyPr>
          <a:lstStyle/>
          <a:p>
            <a:r>
              <a:rPr lang="en-US" dirty="0"/>
              <a:t>Search for a line in a file and replace it or add if it doesn’t exist</a:t>
            </a:r>
          </a:p>
        </p:txBody>
      </p:sp>
      <p:pic>
        <p:nvPicPr>
          <p:cNvPr id="9" name="Picture 8" descr="Graphical user interface, text&#10;&#10;Description automatically generated">
            <a:extLst>
              <a:ext uri="{FF2B5EF4-FFF2-40B4-BE49-F238E27FC236}">
                <a16:creationId xmlns:a16="http://schemas.microsoft.com/office/drawing/2014/main" id="{C076F8A2-4E31-E8A1-1195-A33813B9E553}"/>
              </a:ext>
            </a:extLst>
          </p:cNvPr>
          <p:cNvPicPr>
            <a:picLocks noChangeAspect="1"/>
          </p:cNvPicPr>
          <p:nvPr/>
        </p:nvPicPr>
        <p:blipFill>
          <a:blip r:embed="rId2"/>
          <a:stretch>
            <a:fillRect/>
          </a:stretch>
        </p:blipFill>
        <p:spPr>
          <a:xfrm>
            <a:off x="235694" y="1330933"/>
            <a:ext cx="4800600" cy="2413000"/>
          </a:xfrm>
          <a:prstGeom prst="rect">
            <a:avLst/>
          </a:prstGeom>
        </p:spPr>
      </p:pic>
      <p:pic>
        <p:nvPicPr>
          <p:cNvPr id="10" name="Picture 9">
            <a:extLst>
              <a:ext uri="{FF2B5EF4-FFF2-40B4-BE49-F238E27FC236}">
                <a16:creationId xmlns:a16="http://schemas.microsoft.com/office/drawing/2014/main" id="{67DD700D-5244-431C-C8D6-BE77F048800C}"/>
              </a:ext>
            </a:extLst>
          </p:cNvPr>
          <p:cNvPicPr>
            <a:picLocks noChangeAspect="1"/>
          </p:cNvPicPr>
          <p:nvPr/>
        </p:nvPicPr>
        <p:blipFill>
          <a:blip r:embed="rId3"/>
          <a:stretch>
            <a:fillRect/>
          </a:stretch>
        </p:blipFill>
        <p:spPr>
          <a:xfrm>
            <a:off x="3449395" y="4000587"/>
            <a:ext cx="5499100" cy="774700"/>
          </a:xfrm>
          <a:prstGeom prst="rect">
            <a:avLst/>
          </a:prstGeom>
        </p:spPr>
      </p:pic>
      <p:cxnSp>
        <p:nvCxnSpPr>
          <p:cNvPr id="12" name="Straight Arrow Connector 11">
            <a:extLst>
              <a:ext uri="{FF2B5EF4-FFF2-40B4-BE49-F238E27FC236}">
                <a16:creationId xmlns:a16="http://schemas.microsoft.com/office/drawing/2014/main" id="{59CDACA2-C6C4-41FC-DBCF-88A07D73914F}"/>
              </a:ext>
            </a:extLst>
          </p:cNvPr>
          <p:cNvCxnSpPr/>
          <p:nvPr/>
        </p:nvCxnSpPr>
        <p:spPr>
          <a:xfrm>
            <a:off x="4874698" y="2213479"/>
            <a:ext cx="1267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60AF34E-B68D-A2E1-6A82-FFAF1C1E734C}"/>
              </a:ext>
            </a:extLst>
          </p:cNvPr>
          <p:cNvSpPr txBox="1"/>
          <p:nvPr/>
        </p:nvSpPr>
        <p:spPr>
          <a:xfrm>
            <a:off x="6161490" y="2058977"/>
            <a:ext cx="1664838" cy="309004"/>
          </a:xfrm>
          <a:prstGeom prst="rect">
            <a:avLst/>
          </a:prstGeom>
          <a:noFill/>
        </p:spPr>
        <p:txBody>
          <a:bodyPr wrap="square" rtlCol="0">
            <a:spAutoFit/>
          </a:bodyPr>
          <a:lstStyle/>
          <a:p>
            <a:r>
              <a:rPr lang="en-US" dirty="0"/>
              <a:t>Idempotent</a:t>
            </a:r>
          </a:p>
        </p:txBody>
      </p:sp>
      <p:sp>
        <p:nvSpPr>
          <p:cNvPr id="14" name="TextBox 13">
            <a:extLst>
              <a:ext uri="{FF2B5EF4-FFF2-40B4-BE49-F238E27FC236}">
                <a16:creationId xmlns:a16="http://schemas.microsoft.com/office/drawing/2014/main" id="{A8AD1A4E-9714-577B-DCC5-CF55B5DA9B82}"/>
              </a:ext>
            </a:extLst>
          </p:cNvPr>
          <p:cNvSpPr txBox="1"/>
          <p:nvPr/>
        </p:nvSpPr>
        <p:spPr>
          <a:xfrm>
            <a:off x="537404" y="4233435"/>
            <a:ext cx="1664838" cy="309004"/>
          </a:xfrm>
          <a:prstGeom prst="rect">
            <a:avLst/>
          </a:prstGeom>
          <a:noFill/>
        </p:spPr>
        <p:txBody>
          <a:bodyPr wrap="square" rtlCol="0">
            <a:spAutoFit/>
          </a:bodyPr>
          <a:lstStyle/>
          <a:p>
            <a:r>
              <a:rPr lang="en-US" dirty="0"/>
              <a:t>Non Idempotent</a:t>
            </a:r>
          </a:p>
        </p:txBody>
      </p:sp>
      <p:cxnSp>
        <p:nvCxnSpPr>
          <p:cNvPr id="16" name="Straight Arrow Connector 15">
            <a:extLst>
              <a:ext uri="{FF2B5EF4-FFF2-40B4-BE49-F238E27FC236}">
                <a16:creationId xmlns:a16="http://schemas.microsoft.com/office/drawing/2014/main" id="{7883E722-B39D-628C-85ED-993D107DB451}"/>
              </a:ext>
            </a:extLst>
          </p:cNvPr>
          <p:cNvCxnSpPr>
            <a:cxnSpLocks/>
          </p:cNvCxnSpPr>
          <p:nvPr/>
        </p:nvCxnSpPr>
        <p:spPr>
          <a:xfrm flipH="1">
            <a:off x="1910680" y="4387937"/>
            <a:ext cx="1645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1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E0EBDE-3C7E-F94B-1224-A03F1DA4B8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id="{79EE7583-A66F-7628-B2CE-00E36535104C}"/>
              </a:ext>
            </a:extLst>
          </p:cNvPr>
          <p:cNvSpPr txBox="1"/>
          <p:nvPr/>
        </p:nvSpPr>
        <p:spPr>
          <a:xfrm>
            <a:off x="515154" y="1146219"/>
            <a:ext cx="6800045" cy="1969770"/>
          </a:xfrm>
          <a:prstGeom prst="rect">
            <a:avLst/>
          </a:prstGeom>
          <a:noFill/>
        </p:spPr>
        <p:txBody>
          <a:bodyPr wrap="square" rtlCol="0">
            <a:spAutoFit/>
          </a:bodyPr>
          <a:lstStyle/>
          <a:p>
            <a:pPr marL="171450" indent="-171450" algn="l">
              <a:buFont typeface="Arial" panose="020B0604020202020204" pitchFamily="34" charset="0"/>
              <a:buChar char="•"/>
            </a:pPr>
            <a:r>
              <a:rPr lang="en-CA" sz="1200" b="0" i="0" u="none" strike="noStrike" dirty="0">
                <a:solidFill>
                  <a:schemeClr val="tx1"/>
                </a:solidFill>
                <a:effectLst/>
                <a:latin typeface="+mn-lt"/>
              </a:rPr>
              <a:t>Also referred as </a:t>
            </a:r>
            <a:r>
              <a:rPr lang="en-CA" sz="1200" b="1" i="0" u="none" strike="noStrike" dirty="0">
                <a:solidFill>
                  <a:schemeClr val="tx1"/>
                </a:solidFill>
                <a:effectLst/>
                <a:latin typeface="+mn-lt"/>
              </a:rPr>
              <a:t>task plugins</a:t>
            </a:r>
            <a:r>
              <a:rPr lang="en-CA" sz="1200" b="0" i="0" u="none" strike="noStrike" dirty="0">
                <a:solidFill>
                  <a:schemeClr val="tx1"/>
                </a:solidFill>
                <a:effectLst/>
                <a:latin typeface="+mn-lt"/>
              </a:rPr>
              <a:t> or </a:t>
            </a:r>
            <a:r>
              <a:rPr lang="en-CA" sz="1200" b="1" i="0" u="none" strike="noStrike" dirty="0">
                <a:solidFill>
                  <a:schemeClr val="tx1"/>
                </a:solidFill>
                <a:effectLst/>
                <a:latin typeface="+mn-lt"/>
              </a:rPr>
              <a:t>library plugins</a:t>
            </a:r>
            <a:endParaRPr lang="en-CA" sz="1200" b="0" i="0" u="none" strike="noStrike" dirty="0">
              <a:solidFill>
                <a:schemeClr val="tx1"/>
              </a:solidFill>
              <a:effectLst/>
              <a:latin typeface="+mn-lt"/>
            </a:endParaRPr>
          </a:p>
          <a:p>
            <a:pPr marL="171450" indent="-171450" algn="l">
              <a:buFont typeface="Arial" panose="020B0604020202020204" pitchFamily="34" charset="0"/>
              <a:buChar char="•"/>
            </a:pPr>
            <a:r>
              <a:rPr lang="en-CA" sz="1200" b="1" i="0" u="none" strike="noStrike" dirty="0">
                <a:solidFill>
                  <a:schemeClr val="tx1"/>
                </a:solidFill>
                <a:effectLst/>
                <a:latin typeface="+mn-lt"/>
              </a:rPr>
              <a:t>Default location</a:t>
            </a:r>
            <a:r>
              <a:rPr lang="en-CA" sz="1200" b="0" i="0" u="none" strike="noStrike" dirty="0">
                <a:solidFill>
                  <a:schemeClr val="tx1"/>
                </a:solidFill>
                <a:effectLst/>
                <a:latin typeface="+mn-lt"/>
              </a:rPr>
              <a:t> for Ansible modules is /</a:t>
            </a:r>
            <a:r>
              <a:rPr lang="en-CA" sz="1200" b="0" i="0" u="none" strike="noStrike" dirty="0" err="1">
                <a:solidFill>
                  <a:schemeClr val="tx1"/>
                </a:solidFill>
                <a:effectLst/>
                <a:latin typeface="+mn-lt"/>
              </a:rPr>
              <a:t>usr</a:t>
            </a:r>
            <a:r>
              <a:rPr lang="en-CA" sz="1200" b="0" i="0" u="none" strike="noStrike" dirty="0">
                <a:solidFill>
                  <a:schemeClr val="tx1"/>
                </a:solidFill>
                <a:effectLst/>
                <a:latin typeface="+mn-lt"/>
              </a:rPr>
              <a:t>/share/ansible</a:t>
            </a:r>
          </a:p>
          <a:p>
            <a:pPr marL="171450" indent="-171450" algn="l">
              <a:buFont typeface="Arial" panose="020B0604020202020204" pitchFamily="34" charset="0"/>
              <a:buChar char="•"/>
            </a:pPr>
            <a:r>
              <a:rPr lang="en-CA" sz="1200" b="0" i="0" u="none" strike="noStrike" dirty="0">
                <a:solidFill>
                  <a:schemeClr val="tx1"/>
                </a:solidFill>
                <a:effectLst/>
                <a:latin typeface="+mn-lt"/>
              </a:rPr>
              <a:t>Take arguments in </a:t>
            </a:r>
            <a:r>
              <a:rPr lang="en-CA" sz="1200" b="1" i="0" u="none" strike="noStrike" dirty="0">
                <a:solidFill>
                  <a:schemeClr val="tx1"/>
                </a:solidFill>
                <a:effectLst/>
                <a:latin typeface="+mn-lt"/>
              </a:rPr>
              <a:t>key=value</a:t>
            </a:r>
            <a:r>
              <a:rPr lang="en-CA" sz="1200" b="0" i="0" u="none" strike="noStrike" dirty="0">
                <a:solidFill>
                  <a:schemeClr val="tx1"/>
                </a:solidFill>
                <a:effectLst/>
                <a:latin typeface="+mn-lt"/>
              </a:rPr>
              <a:t> format (state=stopped)</a:t>
            </a:r>
          </a:p>
          <a:p>
            <a:pPr marL="171450" indent="-171450" algn="l">
              <a:buFont typeface="Arial" panose="020B0604020202020204" pitchFamily="34" charset="0"/>
              <a:buChar char="•"/>
            </a:pPr>
            <a:r>
              <a:rPr lang="en-CA" sz="1200" b="1" i="0" u="none" strike="noStrike" dirty="0">
                <a:solidFill>
                  <a:schemeClr val="tx1"/>
                </a:solidFill>
                <a:effectLst/>
                <a:latin typeface="+mn-lt"/>
              </a:rPr>
              <a:t>Returns data in JSON format</a:t>
            </a:r>
            <a:endParaRPr lang="en-CA" sz="1200" b="0" i="0" u="none" strike="noStrike" dirty="0">
              <a:solidFill>
                <a:schemeClr val="tx1"/>
              </a:solidFill>
              <a:effectLst/>
              <a:latin typeface="+mn-lt"/>
            </a:endParaRPr>
          </a:p>
          <a:p>
            <a:pPr marL="171450" indent="-171450" algn="l">
              <a:buFont typeface="Arial" panose="020B0604020202020204" pitchFamily="34" charset="0"/>
              <a:buChar char="•"/>
            </a:pPr>
            <a:r>
              <a:rPr lang="en-CA" sz="1200" b="1" i="0" u="none" strike="noStrike" dirty="0">
                <a:solidFill>
                  <a:schemeClr val="tx1"/>
                </a:solidFill>
                <a:effectLst/>
                <a:latin typeface="+mn-lt"/>
              </a:rPr>
              <a:t>Modules should be idempotent</a:t>
            </a:r>
            <a:r>
              <a:rPr lang="en-CA" sz="1200" b="0" i="0" u="none" strike="noStrike" dirty="0">
                <a:solidFill>
                  <a:schemeClr val="tx1"/>
                </a:solidFill>
                <a:effectLst/>
                <a:latin typeface="+mn-lt"/>
              </a:rPr>
              <a:t>, meaning they should not do any changes if current state of system matches with the desired final state</a:t>
            </a:r>
          </a:p>
          <a:p>
            <a:pPr marL="171450" indent="-171450" algn="l">
              <a:buFont typeface="Arial" panose="020B0604020202020204" pitchFamily="34" charset="0"/>
              <a:buChar char="•"/>
            </a:pPr>
            <a:r>
              <a:rPr lang="en-CA" sz="1200" b="0" i="0" u="none" strike="noStrike" dirty="0">
                <a:solidFill>
                  <a:schemeClr val="tx1"/>
                </a:solidFill>
                <a:effectLst/>
                <a:latin typeface="+mn-lt"/>
              </a:rPr>
              <a:t>To access </a:t>
            </a:r>
            <a:r>
              <a:rPr lang="en-CA" sz="1200" b="1" i="0" u="none" strike="noStrike" dirty="0">
                <a:solidFill>
                  <a:schemeClr val="tx1"/>
                </a:solidFill>
                <a:effectLst/>
                <a:latin typeface="+mn-lt"/>
              </a:rPr>
              <a:t>list of all installed modules</a:t>
            </a:r>
            <a:r>
              <a:rPr lang="en-CA" sz="1200" b="0" i="0" u="none" strike="noStrike" dirty="0">
                <a:solidFill>
                  <a:schemeClr val="tx1"/>
                </a:solidFill>
                <a:effectLst/>
                <a:latin typeface="+mn-lt"/>
              </a:rPr>
              <a:t> using command line: ansible-doc -l</a:t>
            </a:r>
          </a:p>
          <a:p>
            <a:pPr marL="171450" indent="-171450" algn="l">
              <a:buFont typeface="Arial" panose="020B0604020202020204" pitchFamily="34" charset="0"/>
              <a:buChar char="•"/>
            </a:pPr>
            <a:r>
              <a:rPr lang="en-CA" sz="1200" b="0" i="0" u="none" strike="noStrike" dirty="0">
                <a:solidFill>
                  <a:schemeClr val="tx1"/>
                </a:solidFill>
                <a:effectLst/>
                <a:latin typeface="+mn-lt"/>
              </a:rPr>
              <a:t>To see the </a:t>
            </a:r>
            <a:r>
              <a:rPr lang="en-CA" sz="1200" b="1" i="0" u="none" strike="noStrike" dirty="0">
                <a:solidFill>
                  <a:schemeClr val="tx1"/>
                </a:solidFill>
                <a:effectLst/>
                <a:latin typeface="+mn-lt"/>
              </a:rPr>
              <a:t>documentation of particular module</a:t>
            </a:r>
            <a:r>
              <a:rPr lang="en-CA" sz="1200" b="0" i="0" u="none" strike="noStrike" dirty="0">
                <a:solidFill>
                  <a:schemeClr val="tx1"/>
                </a:solidFill>
                <a:effectLst/>
                <a:latin typeface="+mn-lt"/>
              </a:rPr>
              <a:t> using command line: ansible-doc yum where yum is the module name</a:t>
            </a:r>
          </a:p>
          <a:p>
            <a:pPr marL="171450" indent="-171450" algn="l">
              <a:buFont typeface="Arial" panose="020B0604020202020204" pitchFamily="34" charset="0"/>
              <a:buChar char="•"/>
            </a:pPr>
            <a:r>
              <a:rPr lang="en-CA" sz="1200" b="0" i="0" u="none" strike="noStrike" dirty="0">
                <a:solidFill>
                  <a:schemeClr val="tx1"/>
                </a:solidFill>
                <a:effectLst/>
                <a:latin typeface="+mn-lt"/>
              </a:rPr>
              <a:t>You can </a:t>
            </a:r>
            <a:r>
              <a:rPr lang="en-CA" sz="1200" b="1" i="0" u="none" strike="noStrike" dirty="0">
                <a:solidFill>
                  <a:schemeClr val="tx1"/>
                </a:solidFill>
                <a:effectLst/>
                <a:latin typeface="+mn-lt"/>
              </a:rPr>
              <a:t>run modules from the command line or include them in Playbook</a:t>
            </a:r>
            <a:endParaRPr lang="en-CA" b="0" i="0" u="none" strike="noStrike" dirty="0">
              <a:solidFill>
                <a:srgbClr val="CCCCCC"/>
              </a:solidFill>
              <a:effectLst/>
              <a:latin typeface="Lato" panose="020F0502020204030203" pitchFamily="34" charset="0"/>
            </a:endParaRPr>
          </a:p>
        </p:txBody>
      </p:sp>
      <p:sp>
        <p:nvSpPr>
          <p:cNvPr id="4" name="TextBox 3">
            <a:extLst>
              <a:ext uri="{FF2B5EF4-FFF2-40B4-BE49-F238E27FC236}">
                <a16:creationId xmlns:a16="http://schemas.microsoft.com/office/drawing/2014/main" id="{A94480B7-D69F-C93C-9E1B-D9F2F372A533}"/>
              </a:ext>
            </a:extLst>
          </p:cNvPr>
          <p:cNvSpPr txBox="1"/>
          <p:nvPr/>
        </p:nvSpPr>
        <p:spPr>
          <a:xfrm>
            <a:off x="2384981" y="162768"/>
            <a:ext cx="4835951" cy="461665"/>
          </a:xfrm>
          <a:prstGeom prst="rect">
            <a:avLst/>
          </a:prstGeom>
          <a:noFill/>
        </p:spPr>
        <p:txBody>
          <a:bodyPr wrap="square" rtlCol="0">
            <a:spAutoFit/>
          </a:bodyPr>
          <a:lstStyle/>
          <a:p>
            <a:r>
              <a:rPr lang="en-US" sz="2400" b="1" dirty="0">
                <a:solidFill>
                  <a:schemeClr val="accent3"/>
                </a:solidFill>
                <a:latin typeface="Oswald"/>
                <a:sym typeface="Oswald"/>
              </a:rPr>
              <a:t>Things to know about Modules</a:t>
            </a:r>
            <a:endParaRPr lang="en-US" sz="2400" b="1" dirty="0">
              <a:solidFill>
                <a:schemeClr val="accent3"/>
              </a:solidFill>
              <a:latin typeface="Oswald"/>
            </a:endParaRPr>
          </a:p>
        </p:txBody>
      </p:sp>
    </p:spTree>
    <p:extLst>
      <p:ext uri="{BB962C8B-B14F-4D97-AF65-F5344CB8AC3E}">
        <p14:creationId xmlns:p14="http://schemas.microsoft.com/office/powerpoint/2010/main" val="206600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58A5F3-2FF7-27D4-C57A-FDE5D6307D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Box 2">
            <a:extLst>
              <a:ext uri="{FF2B5EF4-FFF2-40B4-BE49-F238E27FC236}">
                <a16:creationId xmlns:a16="http://schemas.microsoft.com/office/drawing/2014/main" id="{8EF5EF1B-71AB-592A-4154-A1DCA7643818}"/>
              </a:ext>
            </a:extLst>
          </p:cNvPr>
          <p:cNvSpPr txBox="1"/>
          <p:nvPr/>
        </p:nvSpPr>
        <p:spPr>
          <a:xfrm>
            <a:off x="2384981" y="162768"/>
            <a:ext cx="4835951" cy="461665"/>
          </a:xfrm>
          <a:prstGeom prst="rect">
            <a:avLst/>
          </a:prstGeom>
          <a:noFill/>
        </p:spPr>
        <p:txBody>
          <a:bodyPr wrap="square" rtlCol="0">
            <a:spAutoFit/>
          </a:bodyPr>
          <a:lstStyle/>
          <a:p>
            <a:r>
              <a:rPr lang="en-US" sz="2400" b="1" dirty="0">
                <a:solidFill>
                  <a:schemeClr val="accent3"/>
                </a:solidFill>
                <a:latin typeface="Oswald"/>
                <a:sym typeface="Oswald"/>
              </a:rPr>
              <a:t>Ansible Variables</a:t>
            </a:r>
            <a:endParaRPr lang="en-US" sz="2400" b="1" dirty="0">
              <a:solidFill>
                <a:schemeClr val="accent3"/>
              </a:solidFill>
              <a:latin typeface="Oswald"/>
            </a:endParaRPr>
          </a:p>
        </p:txBody>
      </p:sp>
      <p:sp>
        <p:nvSpPr>
          <p:cNvPr id="4" name="TextBox 3">
            <a:extLst>
              <a:ext uri="{FF2B5EF4-FFF2-40B4-BE49-F238E27FC236}">
                <a16:creationId xmlns:a16="http://schemas.microsoft.com/office/drawing/2014/main" id="{FAE831A1-C78B-ADFE-745F-CACDE2AE43BB}"/>
              </a:ext>
            </a:extLst>
          </p:cNvPr>
          <p:cNvSpPr txBox="1"/>
          <p:nvPr/>
        </p:nvSpPr>
        <p:spPr>
          <a:xfrm>
            <a:off x="277473" y="1141423"/>
            <a:ext cx="5372889" cy="954107"/>
          </a:xfrm>
          <a:prstGeom prst="rect">
            <a:avLst/>
          </a:prstGeom>
          <a:noFill/>
        </p:spPr>
        <p:txBody>
          <a:bodyPr wrap="square" rtlCol="0">
            <a:spAutoFit/>
          </a:bodyPr>
          <a:lstStyle/>
          <a:p>
            <a:r>
              <a:rPr lang="en-US" dirty="0"/>
              <a:t>Stores information that varies with each host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DEBAA046-AF01-1B81-322C-EE68C0EFFEF8}"/>
              </a:ext>
            </a:extLst>
          </p:cNvPr>
          <p:cNvPicPr>
            <a:picLocks noChangeAspect="1"/>
          </p:cNvPicPr>
          <p:nvPr/>
        </p:nvPicPr>
        <p:blipFill>
          <a:blip r:embed="rId2"/>
          <a:stretch>
            <a:fillRect/>
          </a:stretch>
        </p:blipFill>
        <p:spPr>
          <a:xfrm>
            <a:off x="290962" y="1618476"/>
            <a:ext cx="5359400" cy="2857500"/>
          </a:xfrm>
          <a:prstGeom prst="rect">
            <a:avLst/>
          </a:prstGeom>
        </p:spPr>
      </p:pic>
      <p:sp>
        <p:nvSpPr>
          <p:cNvPr id="6" name="TextBox 5">
            <a:extLst>
              <a:ext uri="{FF2B5EF4-FFF2-40B4-BE49-F238E27FC236}">
                <a16:creationId xmlns:a16="http://schemas.microsoft.com/office/drawing/2014/main" id="{2B46324A-6E3F-C24E-5FD9-555230C5C68D}"/>
              </a:ext>
            </a:extLst>
          </p:cNvPr>
          <p:cNvSpPr txBox="1"/>
          <p:nvPr/>
        </p:nvSpPr>
        <p:spPr>
          <a:xfrm>
            <a:off x="5706241" y="1868507"/>
            <a:ext cx="3437759" cy="1508105"/>
          </a:xfrm>
          <a:prstGeom prst="rect">
            <a:avLst/>
          </a:prstGeom>
          <a:noFill/>
        </p:spPr>
        <p:txBody>
          <a:bodyPr wrap="square" rtlCol="0">
            <a:spAutoFit/>
          </a:bodyPr>
          <a:lstStyle/>
          <a:p>
            <a:r>
              <a:rPr lang="en-US" dirty="0"/>
              <a:t>{{     }}</a:t>
            </a:r>
          </a:p>
          <a:p>
            <a:r>
              <a:rPr lang="en-US" dirty="0"/>
              <a:t>Jinja2 Templating</a:t>
            </a:r>
          </a:p>
          <a:p>
            <a:endParaRPr lang="en-US" dirty="0"/>
          </a:p>
          <a:p>
            <a:r>
              <a:rPr lang="en-US" sz="1200" dirty="0"/>
              <a:t>source: {{ </a:t>
            </a:r>
            <a:r>
              <a:rPr lang="en-US" sz="1200" dirty="0" err="1"/>
              <a:t>ip_Address</a:t>
            </a:r>
            <a:r>
              <a:rPr lang="en-US" sz="1200" dirty="0"/>
              <a:t> }}     </a:t>
            </a:r>
          </a:p>
          <a:p>
            <a:r>
              <a:rPr lang="en-US" sz="1200" dirty="0"/>
              <a:t>source: ‘{{ </a:t>
            </a:r>
            <a:r>
              <a:rPr lang="en-US" sz="1200" dirty="0" err="1"/>
              <a:t>ip_address</a:t>
            </a:r>
            <a:r>
              <a:rPr lang="en-US" sz="1200" dirty="0"/>
              <a:t> }}’    </a:t>
            </a:r>
          </a:p>
          <a:p>
            <a:r>
              <a:rPr lang="en-US" sz="1200" dirty="0"/>
              <a:t>source: something {{ </a:t>
            </a:r>
            <a:r>
              <a:rPr lang="en-US" sz="1200" dirty="0" err="1"/>
              <a:t>ip_address</a:t>
            </a:r>
            <a:r>
              <a:rPr lang="en-US" sz="1200" dirty="0"/>
              <a:t> }} something </a:t>
            </a:r>
          </a:p>
          <a:p>
            <a:endParaRPr lang="en-US" dirty="0"/>
          </a:p>
        </p:txBody>
      </p:sp>
      <p:pic>
        <p:nvPicPr>
          <p:cNvPr id="8" name="Graphic 7" descr="Close with solid fill">
            <a:extLst>
              <a:ext uri="{FF2B5EF4-FFF2-40B4-BE49-F238E27FC236}">
                <a16:creationId xmlns:a16="http://schemas.microsoft.com/office/drawing/2014/main" id="{09951D91-5BB2-F5A7-9A63-FF31AF6D89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60859" y="2571750"/>
            <a:ext cx="142939" cy="142939"/>
          </a:xfrm>
          <a:prstGeom prst="rect">
            <a:avLst/>
          </a:prstGeom>
        </p:spPr>
      </p:pic>
      <p:pic>
        <p:nvPicPr>
          <p:cNvPr id="10" name="Graphic 9" descr="Tick with solid fill">
            <a:extLst>
              <a:ext uri="{FF2B5EF4-FFF2-40B4-BE49-F238E27FC236}">
                <a16:creationId xmlns:a16="http://schemas.microsoft.com/office/drawing/2014/main" id="{EFAABA76-59AE-25BD-62B0-233C102BB2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60859" y="2726765"/>
            <a:ext cx="178522" cy="178522"/>
          </a:xfrm>
          <a:prstGeom prst="rect">
            <a:avLst/>
          </a:prstGeom>
        </p:spPr>
      </p:pic>
      <p:pic>
        <p:nvPicPr>
          <p:cNvPr id="11" name="Graphic 10" descr="Tick with solid fill">
            <a:extLst>
              <a:ext uri="{FF2B5EF4-FFF2-40B4-BE49-F238E27FC236}">
                <a16:creationId xmlns:a16="http://schemas.microsoft.com/office/drawing/2014/main" id="{397C39B9-7049-FF67-8032-EA6A0455AE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7395" y="2905287"/>
            <a:ext cx="178522" cy="178522"/>
          </a:xfrm>
          <a:prstGeom prst="rect">
            <a:avLst/>
          </a:prstGeom>
        </p:spPr>
      </p:pic>
    </p:spTree>
    <p:extLst>
      <p:ext uri="{BB962C8B-B14F-4D97-AF65-F5344CB8AC3E}">
        <p14:creationId xmlns:p14="http://schemas.microsoft.com/office/powerpoint/2010/main" val="505515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6D3F6B-F5CD-293B-2FA6-2C54D1E33A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C0F87EFA-A899-B96E-9FE0-A85C4FE46637}"/>
              </a:ext>
            </a:extLst>
          </p:cNvPr>
          <p:cNvSpPr txBox="1"/>
          <p:nvPr/>
        </p:nvSpPr>
        <p:spPr>
          <a:xfrm>
            <a:off x="2384981" y="162768"/>
            <a:ext cx="4835951" cy="461665"/>
          </a:xfrm>
          <a:prstGeom prst="rect">
            <a:avLst/>
          </a:prstGeom>
          <a:noFill/>
        </p:spPr>
        <p:txBody>
          <a:bodyPr wrap="square" rtlCol="0">
            <a:spAutoFit/>
          </a:bodyPr>
          <a:lstStyle/>
          <a:p>
            <a:r>
              <a:rPr lang="en-US" sz="2400" b="1" dirty="0">
                <a:solidFill>
                  <a:schemeClr val="accent3"/>
                </a:solidFill>
                <a:latin typeface="Oswald"/>
                <a:sym typeface="Oswald"/>
              </a:rPr>
              <a:t>Ansible Variables</a:t>
            </a:r>
            <a:endParaRPr lang="en-US" sz="2400" b="1" dirty="0">
              <a:solidFill>
                <a:schemeClr val="accent3"/>
              </a:solidFill>
              <a:latin typeface="Oswald"/>
            </a:endParaRPr>
          </a:p>
        </p:txBody>
      </p:sp>
      <p:sp>
        <p:nvSpPr>
          <p:cNvPr id="4" name="TextBox 3">
            <a:extLst>
              <a:ext uri="{FF2B5EF4-FFF2-40B4-BE49-F238E27FC236}">
                <a16:creationId xmlns:a16="http://schemas.microsoft.com/office/drawing/2014/main" id="{99A591C0-416E-60C8-F18E-0D9FA7EC3898}"/>
              </a:ext>
            </a:extLst>
          </p:cNvPr>
          <p:cNvSpPr txBox="1"/>
          <p:nvPr/>
        </p:nvSpPr>
        <p:spPr>
          <a:xfrm>
            <a:off x="631597" y="1159497"/>
            <a:ext cx="8097624" cy="307777"/>
          </a:xfrm>
          <a:prstGeom prst="rect">
            <a:avLst/>
          </a:prstGeom>
          <a:noFill/>
        </p:spPr>
        <p:txBody>
          <a:bodyPr wrap="square" rtlCol="0">
            <a:spAutoFit/>
          </a:bodyPr>
          <a:lstStyle/>
          <a:p>
            <a:r>
              <a:rPr lang="en-US" dirty="0"/>
              <a:t>You can use an external file for defining variables and include in playbook</a:t>
            </a:r>
          </a:p>
        </p:txBody>
      </p:sp>
      <p:pic>
        <p:nvPicPr>
          <p:cNvPr id="5" name="Picture 4">
            <a:extLst>
              <a:ext uri="{FF2B5EF4-FFF2-40B4-BE49-F238E27FC236}">
                <a16:creationId xmlns:a16="http://schemas.microsoft.com/office/drawing/2014/main" id="{66E3EDCF-CE00-AA0F-B952-D002930B4C66}"/>
              </a:ext>
            </a:extLst>
          </p:cNvPr>
          <p:cNvPicPr>
            <a:picLocks noChangeAspect="1"/>
          </p:cNvPicPr>
          <p:nvPr/>
        </p:nvPicPr>
        <p:blipFill>
          <a:blip r:embed="rId2"/>
          <a:stretch>
            <a:fillRect/>
          </a:stretch>
        </p:blipFill>
        <p:spPr>
          <a:xfrm>
            <a:off x="631597" y="1574173"/>
            <a:ext cx="5020325" cy="1995153"/>
          </a:xfrm>
          <a:prstGeom prst="rect">
            <a:avLst/>
          </a:prstGeom>
        </p:spPr>
      </p:pic>
      <p:cxnSp>
        <p:nvCxnSpPr>
          <p:cNvPr id="7" name="Elbow Connector 6">
            <a:extLst>
              <a:ext uri="{FF2B5EF4-FFF2-40B4-BE49-F238E27FC236}">
                <a16:creationId xmlns:a16="http://schemas.microsoft.com/office/drawing/2014/main" id="{B80242E8-D662-EDD3-F989-BE423F854944}"/>
              </a:ext>
            </a:extLst>
          </p:cNvPr>
          <p:cNvCxnSpPr>
            <a:cxnSpLocks/>
            <a:endCxn id="9" idx="1"/>
          </p:cNvCxnSpPr>
          <p:nvPr/>
        </p:nvCxnSpPr>
        <p:spPr>
          <a:xfrm flipV="1">
            <a:off x="2535810" y="2158738"/>
            <a:ext cx="3704733" cy="2733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4DBC81E-F68E-4233-4FE6-4DD1A5D44B39}"/>
              </a:ext>
            </a:extLst>
          </p:cNvPr>
          <p:cNvPicPr>
            <a:picLocks noChangeAspect="1"/>
          </p:cNvPicPr>
          <p:nvPr/>
        </p:nvPicPr>
        <p:blipFill>
          <a:blip r:embed="rId3"/>
          <a:stretch>
            <a:fillRect/>
          </a:stretch>
        </p:blipFill>
        <p:spPr>
          <a:xfrm>
            <a:off x="6240543" y="1886720"/>
            <a:ext cx="2774585" cy="544036"/>
          </a:xfrm>
          <a:prstGeom prst="rect">
            <a:avLst/>
          </a:prstGeom>
        </p:spPr>
      </p:pic>
    </p:spTree>
    <p:extLst>
      <p:ext uri="{BB962C8B-B14F-4D97-AF65-F5344CB8AC3E}">
        <p14:creationId xmlns:p14="http://schemas.microsoft.com/office/powerpoint/2010/main" val="221160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0CB923-6A5D-8B20-C802-53D7F5BADB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Google Shape;173;p13">
            <a:extLst>
              <a:ext uri="{FF2B5EF4-FFF2-40B4-BE49-F238E27FC236}">
                <a16:creationId xmlns:a16="http://schemas.microsoft.com/office/drawing/2014/main" id="{3CCA4F96-6D53-9F31-399B-943897D49AA9}"/>
              </a:ext>
            </a:extLst>
          </p:cNvPr>
          <p:cNvSpPr txBox="1">
            <a:spLocks/>
          </p:cNvSpPr>
          <p:nvPr/>
        </p:nvSpPr>
        <p:spPr>
          <a:xfrm>
            <a:off x="2459664" y="86152"/>
            <a:ext cx="4848447" cy="5019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1pPr>
            <a:lvl2pPr marR="0" lvl="1"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2pPr>
            <a:lvl3pPr marR="0" lvl="2"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3pPr>
            <a:lvl4pPr marR="0" lvl="3"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4pPr>
            <a:lvl5pPr marR="0" lvl="4"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5pPr>
            <a:lvl6pPr marR="0" lvl="5"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6pPr>
            <a:lvl7pPr marR="0" lvl="6"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7pPr>
            <a:lvl8pPr marR="0" lvl="7"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8pPr>
            <a:lvl9pPr marR="0" lvl="8"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9pPr>
          </a:lstStyle>
          <a:p>
            <a:r>
              <a:rPr lang="en-IN" sz="2400" dirty="0">
                <a:solidFill>
                  <a:schemeClr val="accent3"/>
                </a:solidFill>
              </a:rPr>
              <a:t>Inventory File &amp; Grouping Variables</a:t>
            </a:r>
            <a:endParaRPr lang="en-IN" sz="8100" dirty="0">
              <a:solidFill>
                <a:schemeClr val="accent3"/>
              </a:solidFill>
            </a:endParaRPr>
          </a:p>
        </p:txBody>
      </p:sp>
      <p:pic>
        <p:nvPicPr>
          <p:cNvPr id="5" name="Picture 4">
            <a:extLst>
              <a:ext uri="{FF2B5EF4-FFF2-40B4-BE49-F238E27FC236}">
                <a16:creationId xmlns:a16="http://schemas.microsoft.com/office/drawing/2014/main" id="{CD64CBA6-717F-8106-85E4-07D2F8AE9D5B}"/>
              </a:ext>
            </a:extLst>
          </p:cNvPr>
          <p:cNvPicPr>
            <a:picLocks noChangeAspect="1"/>
          </p:cNvPicPr>
          <p:nvPr/>
        </p:nvPicPr>
        <p:blipFill>
          <a:blip r:embed="rId2"/>
          <a:stretch>
            <a:fillRect/>
          </a:stretch>
        </p:blipFill>
        <p:spPr>
          <a:xfrm>
            <a:off x="409450" y="1361411"/>
            <a:ext cx="2630783" cy="1283666"/>
          </a:xfrm>
          <a:prstGeom prst="rect">
            <a:avLst/>
          </a:prstGeom>
        </p:spPr>
      </p:pic>
      <p:pic>
        <p:nvPicPr>
          <p:cNvPr id="7" name="Picture 6">
            <a:extLst>
              <a:ext uri="{FF2B5EF4-FFF2-40B4-BE49-F238E27FC236}">
                <a16:creationId xmlns:a16="http://schemas.microsoft.com/office/drawing/2014/main" id="{5B29D46D-E0F7-945E-875F-6DA2FFCF11BA}"/>
              </a:ext>
            </a:extLst>
          </p:cNvPr>
          <p:cNvPicPr>
            <a:picLocks noChangeAspect="1"/>
          </p:cNvPicPr>
          <p:nvPr/>
        </p:nvPicPr>
        <p:blipFill>
          <a:blip r:embed="rId3"/>
          <a:stretch>
            <a:fillRect/>
          </a:stretch>
        </p:blipFill>
        <p:spPr>
          <a:xfrm>
            <a:off x="421863" y="2970692"/>
            <a:ext cx="2568300" cy="849941"/>
          </a:xfrm>
          <a:prstGeom prst="rect">
            <a:avLst/>
          </a:prstGeom>
        </p:spPr>
      </p:pic>
      <p:pic>
        <p:nvPicPr>
          <p:cNvPr id="9" name="Picture 8">
            <a:extLst>
              <a:ext uri="{FF2B5EF4-FFF2-40B4-BE49-F238E27FC236}">
                <a16:creationId xmlns:a16="http://schemas.microsoft.com/office/drawing/2014/main" id="{51F39AE0-4AAA-FC37-0A48-81D26E10A811}"/>
              </a:ext>
            </a:extLst>
          </p:cNvPr>
          <p:cNvPicPr>
            <a:picLocks noChangeAspect="1"/>
          </p:cNvPicPr>
          <p:nvPr/>
        </p:nvPicPr>
        <p:blipFill>
          <a:blip r:embed="rId4"/>
          <a:stretch>
            <a:fillRect/>
          </a:stretch>
        </p:blipFill>
        <p:spPr>
          <a:xfrm>
            <a:off x="421635" y="4247188"/>
            <a:ext cx="2568301" cy="652650"/>
          </a:xfrm>
          <a:prstGeom prst="rect">
            <a:avLst/>
          </a:prstGeom>
        </p:spPr>
      </p:pic>
      <p:cxnSp>
        <p:nvCxnSpPr>
          <p:cNvPr id="11" name="Straight Arrow Connector 10">
            <a:extLst>
              <a:ext uri="{FF2B5EF4-FFF2-40B4-BE49-F238E27FC236}">
                <a16:creationId xmlns:a16="http://schemas.microsoft.com/office/drawing/2014/main" id="{33D9F2D6-E51A-7A9D-8BAD-C1C7AE6C9E4E}"/>
              </a:ext>
            </a:extLst>
          </p:cNvPr>
          <p:cNvCxnSpPr>
            <a:stCxn id="7" idx="2"/>
            <a:endCxn id="9" idx="0"/>
          </p:cNvCxnSpPr>
          <p:nvPr/>
        </p:nvCxnSpPr>
        <p:spPr>
          <a:xfrm flipH="1">
            <a:off x="1705786" y="3820633"/>
            <a:ext cx="227" cy="426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AC1B7B-4393-9614-847B-C6D672FCB479}"/>
              </a:ext>
            </a:extLst>
          </p:cNvPr>
          <p:cNvCxnSpPr>
            <a:cxnSpLocks/>
          </p:cNvCxnSpPr>
          <p:nvPr/>
        </p:nvCxnSpPr>
        <p:spPr>
          <a:xfrm flipH="1">
            <a:off x="3090531" y="859466"/>
            <a:ext cx="44160" cy="4010246"/>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42BDE7E-87A6-EC58-EA5F-914AF74333E3}"/>
              </a:ext>
            </a:extLst>
          </p:cNvPr>
          <p:cNvPicPr>
            <a:picLocks noChangeAspect="1"/>
          </p:cNvPicPr>
          <p:nvPr/>
        </p:nvPicPr>
        <p:blipFill>
          <a:blip r:embed="rId5"/>
          <a:stretch>
            <a:fillRect/>
          </a:stretch>
        </p:blipFill>
        <p:spPr>
          <a:xfrm>
            <a:off x="3184989" y="1361411"/>
            <a:ext cx="2615720" cy="2129613"/>
          </a:xfrm>
          <a:prstGeom prst="rect">
            <a:avLst/>
          </a:prstGeom>
        </p:spPr>
      </p:pic>
      <p:cxnSp>
        <p:nvCxnSpPr>
          <p:cNvPr id="16" name="Straight Connector 15">
            <a:extLst>
              <a:ext uri="{FF2B5EF4-FFF2-40B4-BE49-F238E27FC236}">
                <a16:creationId xmlns:a16="http://schemas.microsoft.com/office/drawing/2014/main" id="{A6FEC04F-369F-1D31-DEB0-FDAA1F615994}"/>
              </a:ext>
            </a:extLst>
          </p:cNvPr>
          <p:cNvCxnSpPr>
            <a:cxnSpLocks/>
          </p:cNvCxnSpPr>
          <p:nvPr/>
        </p:nvCxnSpPr>
        <p:spPr>
          <a:xfrm flipH="1">
            <a:off x="5879860" y="859466"/>
            <a:ext cx="23712" cy="404037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30E08B8-4052-7BAE-2BE1-A7CF83DDDDAC}"/>
              </a:ext>
            </a:extLst>
          </p:cNvPr>
          <p:cNvPicPr>
            <a:picLocks noChangeAspect="1"/>
          </p:cNvPicPr>
          <p:nvPr/>
        </p:nvPicPr>
        <p:blipFill>
          <a:blip r:embed="rId6"/>
          <a:stretch>
            <a:fillRect/>
          </a:stretch>
        </p:blipFill>
        <p:spPr>
          <a:xfrm>
            <a:off x="5982723" y="1391426"/>
            <a:ext cx="2686466" cy="2099930"/>
          </a:xfrm>
          <a:prstGeom prst="rect">
            <a:avLst/>
          </a:prstGeom>
        </p:spPr>
      </p:pic>
      <p:sp>
        <p:nvSpPr>
          <p:cNvPr id="24" name="TextBox 23">
            <a:extLst>
              <a:ext uri="{FF2B5EF4-FFF2-40B4-BE49-F238E27FC236}">
                <a16:creationId xmlns:a16="http://schemas.microsoft.com/office/drawing/2014/main" id="{4619D64A-8DD9-C382-EBF4-05C69AD31BB0}"/>
              </a:ext>
            </a:extLst>
          </p:cNvPr>
          <p:cNvSpPr txBox="1"/>
          <p:nvPr/>
        </p:nvSpPr>
        <p:spPr>
          <a:xfrm>
            <a:off x="345362" y="994245"/>
            <a:ext cx="2250681" cy="261610"/>
          </a:xfrm>
          <a:prstGeom prst="rect">
            <a:avLst/>
          </a:prstGeom>
          <a:noFill/>
        </p:spPr>
        <p:txBody>
          <a:bodyPr wrap="square" rtlCol="0">
            <a:spAutoFit/>
          </a:bodyPr>
          <a:lstStyle/>
          <a:p>
            <a:r>
              <a:rPr lang="en-IN" sz="1050" dirty="0">
                <a:solidFill>
                  <a:schemeClr val="accent1">
                    <a:lumMod val="75000"/>
                  </a:schemeClr>
                </a:solidFill>
                <a:latin typeface="Robot Condensed"/>
              </a:rPr>
              <a:t>Use </a:t>
            </a:r>
            <a:r>
              <a:rPr lang="en-IN" sz="1050" dirty="0" err="1">
                <a:solidFill>
                  <a:schemeClr val="accent1">
                    <a:lumMod val="75000"/>
                  </a:schemeClr>
                </a:solidFill>
                <a:latin typeface="Robot Condensed"/>
              </a:rPr>
              <a:t>include_vars</a:t>
            </a:r>
            <a:endParaRPr lang="en-IN" sz="1050" dirty="0">
              <a:solidFill>
                <a:schemeClr val="accent1">
                  <a:lumMod val="75000"/>
                </a:schemeClr>
              </a:solidFill>
              <a:latin typeface="Robot Condensed"/>
            </a:endParaRPr>
          </a:p>
        </p:txBody>
      </p:sp>
      <p:sp>
        <p:nvSpPr>
          <p:cNvPr id="25" name="TextBox 24">
            <a:extLst>
              <a:ext uri="{FF2B5EF4-FFF2-40B4-BE49-F238E27FC236}">
                <a16:creationId xmlns:a16="http://schemas.microsoft.com/office/drawing/2014/main" id="{CECED9FC-A0C3-A02D-3830-85C81B873338}"/>
              </a:ext>
            </a:extLst>
          </p:cNvPr>
          <p:cNvSpPr txBox="1"/>
          <p:nvPr/>
        </p:nvSpPr>
        <p:spPr>
          <a:xfrm>
            <a:off x="3134691" y="1001150"/>
            <a:ext cx="2526471" cy="253916"/>
          </a:xfrm>
          <a:prstGeom prst="rect">
            <a:avLst/>
          </a:prstGeom>
          <a:noFill/>
        </p:spPr>
        <p:txBody>
          <a:bodyPr wrap="square" rtlCol="0">
            <a:spAutoFit/>
          </a:bodyPr>
          <a:lstStyle/>
          <a:p>
            <a:r>
              <a:rPr lang="en-IN" sz="1050" dirty="0">
                <a:solidFill>
                  <a:schemeClr val="accent1">
                    <a:lumMod val="75000"/>
                  </a:schemeClr>
                </a:solidFill>
              </a:rPr>
              <a:t>Use </a:t>
            </a:r>
            <a:r>
              <a:rPr lang="en-IN" sz="1050" dirty="0" err="1">
                <a:solidFill>
                  <a:schemeClr val="accent1">
                    <a:lumMod val="75000"/>
                  </a:schemeClr>
                </a:solidFill>
              </a:rPr>
              <a:t>include_vars</a:t>
            </a:r>
            <a:r>
              <a:rPr lang="en-IN" sz="1050" dirty="0">
                <a:solidFill>
                  <a:schemeClr val="accent1">
                    <a:lumMod val="75000"/>
                  </a:schemeClr>
                </a:solidFill>
              </a:rPr>
              <a:t> based on condition</a:t>
            </a:r>
          </a:p>
        </p:txBody>
      </p:sp>
      <p:sp>
        <p:nvSpPr>
          <p:cNvPr id="26" name="TextBox 25">
            <a:extLst>
              <a:ext uri="{FF2B5EF4-FFF2-40B4-BE49-F238E27FC236}">
                <a16:creationId xmlns:a16="http://schemas.microsoft.com/office/drawing/2014/main" id="{7C031C99-928A-2B51-7F50-44CF827E2B99}"/>
              </a:ext>
            </a:extLst>
          </p:cNvPr>
          <p:cNvSpPr txBox="1"/>
          <p:nvPr/>
        </p:nvSpPr>
        <p:spPr>
          <a:xfrm>
            <a:off x="5982723" y="1001150"/>
            <a:ext cx="3122761" cy="261610"/>
          </a:xfrm>
          <a:prstGeom prst="rect">
            <a:avLst/>
          </a:prstGeom>
          <a:noFill/>
        </p:spPr>
        <p:txBody>
          <a:bodyPr wrap="square" rtlCol="0">
            <a:spAutoFit/>
          </a:bodyPr>
          <a:lstStyle/>
          <a:p>
            <a:r>
              <a:rPr lang="en-IN" sz="1050" dirty="0">
                <a:solidFill>
                  <a:schemeClr val="accent1">
                    <a:lumMod val="75000"/>
                  </a:schemeClr>
                </a:solidFill>
              </a:rPr>
              <a:t>Use </a:t>
            </a:r>
            <a:r>
              <a:rPr lang="en-IN" sz="1050" dirty="0" err="1">
                <a:solidFill>
                  <a:schemeClr val="accent1">
                    <a:lumMod val="75000"/>
                  </a:schemeClr>
                </a:solidFill>
              </a:rPr>
              <a:t>include_vars</a:t>
            </a:r>
            <a:r>
              <a:rPr lang="en-IN" sz="1050" dirty="0">
                <a:solidFill>
                  <a:schemeClr val="accent1">
                    <a:lumMod val="75000"/>
                  </a:schemeClr>
                </a:solidFill>
              </a:rPr>
              <a:t> priority of variable</a:t>
            </a:r>
          </a:p>
        </p:txBody>
      </p:sp>
    </p:spTree>
    <p:extLst>
      <p:ext uri="{BB962C8B-B14F-4D97-AF65-F5344CB8AC3E}">
        <p14:creationId xmlns:p14="http://schemas.microsoft.com/office/powerpoint/2010/main" val="272484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13C954-AA2B-913B-20BE-C2F45A7448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Picture 2">
            <a:extLst>
              <a:ext uri="{FF2B5EF4-FFF2-40B4-BE49-F238E27FC236}">
                <a16:creationId xmlns:a16="http://schemas.microsoft.com/office/drawing/2014/main" id="{D9EDCBB1-EE43-4107-BB19-9F83F6A7FCA8}"/>
              </a:ext>
            </a:extLst>
          </p:cNvPr>
          <p:cNvPicPr>
            <a:picLocks noChangeAspect="1"/>
          </p:cNvPicPr>
          <p:nvPr/>
        </p:nvPicPr>
        <p:blipFill>
          <a:blip r:embed="rId2"/>
          <a:stretch>
            <a:fillRect/>
          </a:stretch>
        </p:blipFill>
        <p:spPr>
          <a:xfrm>
            <a:off x="600959" y="393601"/>
            <a:ext cx="7772400" cy="4071590"/>
          </a:xfrm>
          <a:prstGeom prst="rect">
            <a:avLst/>
          </a:prstGeom>
        </p:spPr>
      </p:pic>
    </p:spTree>
    <p:extLst>
      <p:ext uri="{BB962C8B-B14F-4D97-AF65-F5344CB8AC3E}">
        <p14:creationId xmlns:p14="http://schemas.microsoft.com/office/powerpoint/2010/main" val="216191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ctrTitle" idx="4294967295"/>
          </p:nvPr>
        </p:nvSpPr>
        <p:spPr>
          <a:xfrm>
            <a:off x="685775" y="3226525"/>
            <a:ext cx="5291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100" dirty="0">
                <a:solidFill>
                  <a:schemeClr val="accent3"/>
                </a:solidFill>
              </a:rPr>
              <a:t>Ansible</a:t>
            </a:r>
            <a:endParaRPr sz="8100" dirty="0">
              <a:solidFill>
                <a:schemeClr val="accent3"/>
              </a:solidFill>
            </a:endParaRPr>
          </a:p>
          <a:p>
            <a:pPr marL="0" lvl="0" indent="0" algn="l" rtl="0">
              <a:spcBef>
                <a:spcPts val="0"/>
              </a:spcBef>
              <a:spcAft>
                <a:spcPts val="0"/>
              </a:spcAft>
              <a:buNone/>
            </a:pPr>
            <a:endParaRPr sz="8000" dirty="0">
              <a:solidFill>
                <a:schemeClr val="accent3"/>
              </a:solidFill>
            </a:endParaRPr>
          </a:p>
        </p:txBody>
      </p:sp>
      <p:pic>
        <p:nvPicPr>
          <p:cNvPr id="174" name="Google Shape;174;p13"/>
          <p:cNvPicPr preferRelativeResize="0"/>
          <p:nvPr/>
        </p:nvPicPr>
        <p:blipFill>
          <a:blip r:embed="rId3">
            <a:alphaModFix/>
          </a:blip>
          <a:stretch>
            <a:fillRect/>
          </a:stretch>
        </p:blipFill>
        <p:spPr>
          <a:xfrm>
            <a:off x="8247325" y="-47175"/>
            <a:ext cx="768600" cy="768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4"/>
          <p:cNvSpPr txBox="1">
            <a:spLocks noGrp="1"/>
          </p:cNvSpPr>
          <p:nvPr>
            <p:ph type="title"/>
          </p:nvPr>
        </p:nvSpPr>
        <p:spPr>
          <a:xfrm>
            <a:off x="2796484" y="53251"/>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Variables use-cases </a:t>
            </a:r>
            <a:endParaRPr dirty="0"/>
          </a:p>
        </p:txBody>
      </p:sp>
      <p:sp>
        <p:nvSpPr>
          <p:cNvPr id="409" name="Google Shape;409;p44"/>
          <p:cNvSpPr txBox="1">
            <a:spLocks noGrp="1"/>
          </p:cNvSpPr>
          <p:nvPr>
            <p:ph type="body" idx="1"/>
          </p:nvPr>
        </p:nvSpPr>
        <p:spPr>
          <a:xfrm>
            <a:off x="506886" y="1465236"/>
            <a:ext cx="5760300" cy="252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700" b="1" i="1" dirty="0">
                <a:solidFill>
                  <a:schemeClr val="dk1"/>
                </a:solidFill>
              </a:rPr>
              <a:t>Branch: class/ansible-varibles</a:t>
            </a:r>
            <a:endParaRPr sz="1700" b="1" i="1" dirty="0">
              <a:solidFill>
                <a:schemeClr val="dk1"/>
              </a:solidFill>
            </a:endParaRPr>
          </a:p>
          <a:p>
            <a:pPr marL="0" lvl="0" indent="0" algn="l" rtl="0">
              <a:spcBef>
                <a:spcPts val="600"/>
              </a:spcBef>
              <a:spcAft>
                <a:spcPts val="0"/>
              </a:spcAft>
              <a:buNone/>
            </a:pPr>
            <a:r>
              <a:rPr lang="en" b="1" dirty="0"/>
              <a:t>Vars</a:t>
            </a:r>
            <a:r>
              <a:rPr lang="en" dirty="0"/>
              <a:t>: passing vars in playbook</a:t>
            </a:r>
            <a:endParaRPr dirty="0"/>
          </a:p>
          <a:p>
            <a:pPr marL="0" lvl="0" indent="0" algn="l" rtl="0">
              <a:spcBef>
                <a:spcPts val="600"/>
              </a:spcBef>
              <a:spcAft>
                <a:spcPts val="0"/>
              </a:spcAft>
              <a:buNone/>
            </a:pPr>
            <a:r>
              <a:rPr lang="en" b="1" dirty="0"/>
              <a:t>Vars_files</a:t>
            </a:r>
            <a:r>
              <a:rPr lang="en" dirty="0"/>
              <a:t>: passing variables in file</a:t>
            </a:r>
            <a:endParaRPr dirty="0"/>
          </a:p>
          <a:p>
            <a:pPr marL="0" lvl="0" indent="0" algn="l" rtl="0">
              <a:spcBef>
                <a:spcPts val="600"/>
              </a:spcBef>
              <a:spcAft>
                <a:spcPts val="0"/>
              </a:spcAft>
              <a:buNone/>
            </a:pPr>
            <a:r>
              <a:rPr lang="en" b="1" dirty="0"/>
              <a:t>Extra_vars</a:t>
            </a:r>
            <a:r>
              <a:rPr lang="en" dirty="0"/>
              <a:t>: passing vars as command line parameter</a:t>
            </a:r>
            <a:endParaRPr dirty="0"/>
          </a:p>
          <a:p>
            <a:pPr marL="0" lvl="0" indent="0" algn="l" rtl="0">
              <a:spcBef>
                <a:spcPts val="600"/>
              </a:spcBef>
              <a:spcAft>
                <a:spcPts val="0"/>
              </a:spcAft>
              <a:buNone/>
            </a:pPr>
            <a:r>
              <a:rPr lang="en" sz="1100" i="1" dirty="0"/>
              <a:t>ansible-playbook -i hosts tomcat.yaml --extra-vars "myHosts=tomcatServers"</a:t>
            </a:r>
            <a:endParaRPr sz="1100" i="1" dirty="0"/>
          </a:p>
          <a:p>
            <a:pPr marL="0" lvl="0" indent="0" algn="l" rtl="0">
              <a:spcBef>
                <a:spcPts val="600"/>
              </a:spcBef>
              <a:spcAft>
                <a:spcPts val="0"/>
              </a:spcAft>
              <a:buNone/>
            </a:pPr>
            <a:r>
              <a:rPr lang="en" b="1" dirty="0"/>
              <a:t>Registered variable</a:t>
            </a:r>
            <a:r>
              <a:rPr lang="en" dirty="0"/>
              <a:t>: shell and command variables</a:t>
            </a:r>
            <a:endParaRPr dirty="0"/>
          </a:p>
          <a:p>
            <a:pPr marL="0" lvl="0" indent="0" algn="l" rtl="0">
              <a:spcBef>
                <a:spcPts val="600"/>
              </a:spcBef>
              <a:spcAft>
                <a:spcPts val="0"/>
              </a:spcAft>
              <a:buNone/>
            </a:pPr>
            <a:endParaRPr dirty="0"/>
          </a:p>
        </p:txBody>
      </p:sp>
      <p:sp>
        <p:nvSpPr>
          <p:cNvPr id="410" name="Google Shape;410;p4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3020810" y="0"/>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Jinja 2 &amp; Filters</a:t>
            </a:r>
            <a:endParaRPr dirty="0"/>
          </a:p>
        </p:txBody>
      </p:sp>
      <p:sp>
        <p:nvSpPr>
          <p:cNvPr id="430" name="Google Shape;430;p4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Text Placeholder 2">
            <a:extLst>
              <a:ext uri="{FF2B5EF4-FFF2-40B4-BE49-F238E27FC236}">
                <a16:creationId xmlns:a16="http://schemas.microsoft.com/office/drawing/2014/main" id="{31450B69-3F35-9795-E93A-29CA155EFEDC}"/>
              </a:ext>
            </a:extLst>
          </p:cNvPr>
          <p:cNvSpPr>
            <a:spLocks noGrp="1"/>
          </p:cNvSpPr>
          <p:nvPr>
            <p:ph type="body" idx="1"/>
          </p:nvPr>
        </p:nvSpPr>
        <p:spPr>
          <a:xfrm>
            <a:off x="329675" y="961962"/>
            <a:ext cx="6624017" cy="2521200"/>
          </a:xfrm>
        </p:spPr>
        <p:txBody>
          <a:bodyPr/>
          <a:lstStyle/>
          <a:p>
            <a:pPr>
              <a:buFont typeface="Arial" panose="020B0604020202020204" pitchFamily="34" charset="0"/>
              <a:buChar char="•"/>
            </a:pP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Ansible uses Jinja2 templating to enable dynamic expressions and access to </a:t>
            </a:r>
            <a:r>
              <a:rPr lang="en-US" sz="1050" b="0" i="0" u="none" strike="noStrike"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hlinkClick r:id="rId3">
                  <a:extLst>
                    <a:ext uri="{A12FA001-AC4F-418D-AE19-62706E023703}">
                      <ahyp:hlinkClr xmlns:ahyp="http://schemas.microsoft.com/office/drawing/2018/hyperlinkcolor" val="tx"/>
                    </a:ext>
                  </a:extLst>
                </a:hlinkClick>
              </a:rPr>
              <a:t>variables</a:t>
            </a: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 and </a:t>
            </a:r>
            <a:r>
              <a:rPr lang="en-US" sz="1050" b="0" i="0" u="none" strike="noStrike"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hlinkClick r:id="rId4">
                  <a:extLst>
                    <a:ext uri="{A12FA001-AC4F-418D-AE19-62706E023703}">
                      <ahyp:hlinkClr xmlns:ahyp="http://schemas.microsoft.com/office/drawing/2018/hyperlinkcolor" val="tx"/>
                    </a:ext>
                  </a:extLst>
                </a:hlinkClick>
              </a:rPr>
              <a:t>facts</a:t>
            </a: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a:t>
            </a:r>
          </a:p>
          <a:p>
            <a:pPr>
              <a:buFont typeface="Arial" panose="020B0604020202020204" pitchFamily="34" charset="0"/>
              <a:buChar char="•"/>
            </a:pPr>
            <a:endPar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endParaRPr>
          </a:p>
          <a:p>
            <a:pPr>
              <a:buFont typeface="Arial" panose="020B0604020202020204" pitchFamily="34" charset="0"/>
              <a:buChar char="•"/>
            </a:pP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You can use templating with the </a:t>
            </a:r>
            <a:r>
              <a:rPr lang="en-US" sz="1050" b="0" i="0" u="none" strike="noStrike"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hlinkClick r:id="rId5">
                  <a:extLst>
                    <a:ext uri="{A12FA001-AC4F-418D-AE19-62706E023703}">
                      <ahyp:hlinkClr xmlns:ahyp="http://schemas.microsoft.com/office/drawing/2018/hyperlinkcolor" val="tx"/>
                    </a:ext>
                  </a:extLst>
                </a:hlinkClick>
              </a:rPr>
              <a:t>template module</a:t>
            </a: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 </a:t>
            </a:r>
          </a:p>
          <a:p>
            <a:pPr>
              <a:buFont typeface="Arial" panose="020B0604020202020204" pitchFamily="34" charset="0"/>
              <a:buChar char="•"/>
            </a:pPr>
            <a:endPar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endParaRPr>
          </a:p>
          <a:p>
            <a:pPr>
              <a:buFont typeface="Arial" panose="020B0604020202020204" pitchFamily="34" charset="0"/>
              <a:buChar char="•"/>
            </a:pP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For example, you can create a template for a configuration file, then deploy that configuration file to multiple environments and supply the correct data (IP address, hostname, version) for each environment. </a:t>
            </a:r>
          </a:p>
          <a:p>
            <a:pPr>
              <a:buFont typeface="Arial" panose="020B0604020202020204" pitchFamily="34" charset="0"/>
              <a:buChar char="•"/>
            </a:pPr>
            <a:endParaRPr lang="en-US" sz="1050" dirty="0">
              <a:solidFill>
                <a:schemeClr val="accent1">
                  <a:lumMod val="75000"/>
                </a:schemeClr>
              </a:solidFill>
              <a:latin typeface="Roboto Condensed" panose="02000000000000000000" pitchFamily="2" charset="0"/>
              <a:ea typeface="Roboto Condensed" panose="02000000000000000000" pitchFamily="2" charset="0"/>
              <a:cs typeface="Roboto Condensed" panose="02000000000000000000" pitchFamily="2" charset="0"/>
            </a:endParaRPr>
          </a:p>
          <a:p>
            <a:pPr>
              <a:buFont typeface="Arial" panose="020B0604020202020204" pitchFamily="34" charset="0"/>
              <a:buChar char="•"/>
            </a:pP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You can also use templating in playbooks directly, by templating task names and more. </a:t>
            </a:r>
          </a:p>
          <a:p>
            <a:pPr>
              <a:buFont typeface="Arial" panose="020B0604020202020204" pitchFamily="34" charset="0"/>
              <a:buChar char="•"/>
            </a:pPr>
            <a:endParaRPr lang="en-US" sz="1050" dirty="0">
              <a:solidFill>
                <a:schemeClr val="accent1">
                  <a:lumMod val="75000"/>
                </a:schemeClr>
              </a:solidFill>
              <a:latin typeface="Roboto Condensed" panose="02000000000000000000" pitchFamily="2" charset="0"/>
              <a:ea typeface="Roboto Condensed" panose="02000000000000000000" pitchFamily="2" charset="0"/>
              <a:cs typeface="Roboto Condensed" panose="02000000000000000000" pitchFamily="2" charset="0"/>
            </a:endParaRPr>
          </a:p>
          <a:p>
            <a:pPr>
              <a:buFont typeface="Arial" panose="020B0604020202020204" pitchFamily="34" charset="0"/>
              <a:buChar char="•"/>
            </a:pP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You can use all the </a:t>
            </a:r>
            <a:r>
              <a:rPr lang="en-US" sz="1050" b="0" i="0" u="none" strike="noStrike"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hlinkClick r:id="rId6" tooltip="(in Jinja v3.1.x)">
                  <a:extLst>
                    <a:ext uri="{A12FA001-AC4F-418D-AE19-62706E023703}">
                      <ahyp:hlinkClr xmlns:ahyp="http://schemas.microsoft.com/office/drawing/2018/hyperlinkcolor" val="tx"/>
                    </a:ext>
                  </a:extLst>
                </a:hlinkClick>
              </a:rPr>
              <a:t>standard filters and tests</a:t>
            </a:r>
            <a:r>
              <a:rPr lang="en-US" sz="1050" b="0" i="0" dirty="0">
                <a:solidFill>
                  <a:schemeClr val="accent1">
                    <a:lumMod val="75000"/>
                  </a:schemeClr>
                </a:solidFill>
                <a:effectLst/>
                <a:latin typeface="Roboto Condensed" panose="02000000000000000000" pitchFamily="2" charset="0"/>
                <a:ea typeface="Roboto Condensed" panose="02000000000000000000" pitchFamily="2" charset="0"/>
                <a:cs typeface="Roboto Condensed" panose="02000000000000000000" pitchFamily="2" charset="0"/>
              </a:rPr>
              <a:t> included in Jinja2</a:t>
            </a:r>
            <a:endParaRPr lang="en-IN" sz="1050" dirty="0">
              <a:solidFill>
                <a:schemeClr val="accent1">
                  <a:lumMod val="75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7D2C5-5012-0B20-C6B5-C58853CADA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4" name="TextBox 3">
            <a:extLst>
              <a:ext uri="{FF2B5EF4-FFF2-40B4-BE49-F238E27FC236}">
                <a16:creationId xmlns:a16="http://schemas.microsoft.com/office/drawing/2014/main" id="{D87EE3E5-03D6-FB86-BDA2-B09C5748688A}"/>
              </a:ext>
            </a:extLst>
          </p:cNvPr>
          <p:cNvSpPr txBox="1"/>
          <p:nvPr/>
        </p:nvSpPr>
        <p:spPr>
          <a:xfrm>
            <a:off x="180754" y="4618734"/>
            <a:ext cx="7318744" cy="261610"/>
          </a:xfrm>
          <a:prstGeom prst="rect">
            <a:avLst/>
          </a:prstGeom>
          <a:noFill/>
        </p:spPr>
        <p:txBody>
          <a:bodyPr wrap="square">
            <a:spAutoFit/>
          </a:bodyPr>
          <a:lstStyle/>
          <a:p>
            <a:r>
              <a:rPr lang="en-IN" sz="1050" dirty="0">
                <a:solidFill>
                  <a:schemeClr val="accent1">
                    <a:lumMod val="75000"/>
                  </a:schemeClr>
                </a:solidFill>
                <a:latin typeface="Robot Condensed"/>
              </a:rPr>
              <a:t>https://docs.ansible.com/ansible/latest/reference_appendices/common_return_values.html</a:t>
            </a:r>
          </a:p>
        </p:txBody>
      </p:sp>
      <p:sp>
        <p:nvSpPr>
          <p:cNvPr id="5" name="Google Shape;173;p13">
            <a:extLst>
              <a:ext uri="{FF2B5EF4-FFF2-40B4-BE49-F238E27FC236}">
                <a16:creationId xmlns:a16="http://schemas.microsoft.com/office/drawing/2014/main" id="{5D2E75DE-9DC3-D4A4-9944-73D7DDF259B5}"/>
              </a:ext>
            </a:extLst>
          </p:cNvPr>
          <p:cNvSpPr txBox="1">
            <a:spLocks/>
          </p:cNvSpPr>
          <p:nvPr/>
        </p:nvSpPr>
        <p:spPr>
          <a:xfrm>
            <a:off x="3662891" y="86152"/>
            <a:ext cx="1979453" cy="5019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1pPr>
            <a:lvl2pPr marR="0" lvl="1"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2pPr>
            <a:lvl3pPr marR="0" lvl="2"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3pPr>
            <a:lvl4pPr marR="0" lvl="3"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4pPr>
            <a:lvl5pPr marR="0" lvl="4"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5pPr>
            <a:lvl6pPr marR="0" lvl="5"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6pPr>
            <a:lvl7pPr marR="0" lvl="6"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7pPr>
            <a:lvl8pPr marR="0" lvl="7"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8pPr>
            <a:lvl9pPr marR="0" lvl="8"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9pPr>
          </a:lstStyle>
          <a:p>
            <a:r>
              <a:rPr lang="en-IN" sz="2400" dirty="0">
                <a:solidFill>
                  <a:schemeClr val="accent3"/>
                </a:solidFill>
              </a:rPr>
              <a:t>Return Values</a:t>
            </a:r>
            <a:endParaRPr lang="en-IN" sz="8100" dirty="0">
              <a:solidFill>
                <a:schemeClr val="accent3"/>
              </a:solidFill>
            </a:endParaRPr>
          </a:p>
        </p:txBody>
      </p:sp>
      <p:sp>
        <p:nvSpPr>
          <p:cNvPr id="7" name="TextBox 6">
            <a:extLst>
              <a:ext uri="{FF2B5EF4-FFF2-40B4-BE49-F238E27FC236}">
                <a16:creationId xmlns:a16="http://schemas.microsoft.com/office/drawing/2014/main" id="{73E22CDF-CEE9-A5BE-273C-A06D49554ACD}"/>
              </a:ext>
            </a:extLst>
          </p:cNvPr>
          <p:cNvSpPr txBox="1"/>
          <p:nvPr/>
        </p:nvSpPr>
        <p:spPr>
          <a:xfrm>
            <a:off x="244548" y="972519"/>
            <a:ext cx="8247321" cy="1223412"/>
          </a:xfrm>
          <a:prstGeom prst="rect">
            <a:avLst/>
          </a:prstGeom>
          <a:noFill/>
        </p:spPr>
        <p:txBody>
          <a:bodyPr wrap="square">
            <a:spAutoFit/>
          </a:bodyPr>
          <a:lstStyle/>
          <a:p>
            <a:r>
              <a:rPr lang="en-US" sz="1050" b="0" i="0" dirty="0">
                <a:solidFill>
                  <a:schemeClr val="accent1">
                    <a:lumMod val="75000"/>
                  </a:schemeClr>
                </a:solidFill>
                <a:effectLst/>
                <a:latin typeface="Robot Condensed"/>
              </a:rPr>
              <a:t>Ansible modules normally return a data structure that can be registered into a variable, or seen directly when output by the </a:t>
            </a:r>
            <a:r>
              <a:rPr lang="en-US" sz="1050" b="0" i="1" dirty="0">
                <a:solidFill>
                  <a:schemeClr val="accent1">
                    <a:lumMod val="75000"/>
                  </a:schemeClr>
                </a:solidFill>
                <a:effectLst/>
                <a:latin typeface="Robot Condensed"/>
              </a:rPr>
              <a:t>ansible</a:t>
            </a:r>
            <a:r>
              <a:rPr lang="en-US" sz="1050" b="0" i="0" dirty="0">
                <a:solidFill>
                  <a:schemeClr val="accent1">
                    <a:lumMod val="75000"/>
                  </a:schemeClr>
                </a:solidFill>
                <a:effectLst/>
                <a:latin typeface="Robot Condensed"/>
              </a:rPr>
              <a:t> program. </a:t>
            </a:r>
          </a:p>
          <a:p>
            <a:endParaRPr lang="en-US" sz="1050" dirty="0">
              <a:solidFill>
                <a:schemeClr val="accent1">
                  <a:lumMod val="75000"/>
                </a:schemeClr>
              </a:solidFill>
              <a:latin typeface="Robot Condensed"/>
            </a:endParaRPr>
          </a:p>
          <a:p>
            <a:r>
              <a:rPr lang="en-US" sz="1050" b="0" i="0" dirty="0">
                <a:solidFill>
                  <a:schemeClr val="accent1">
                    <a:lumMod val="75000"/>
                  </a:schemeClr>
                </a:solidFill>
                <a:effectLst/>
                <a:latin typeface="Robot Condensed"/>
              </a:rPr>
              <a:t>Each module can optionally document its own unique return values</a:t>
            </a:r>
          </a:p>
          <a:p>
            <a:endParaRPr lang="en-US" sz="1050" dirty="0">
              <a:solidFill>
                <a:schemeClr val="accent1">
                  <a:lumMod val="75000"/>
                </a:schemeClr>
              </a:solidFill>
              <a:latin typeface="Robot Condensed"/>
            </a:endParaRPr>
          </a:p>
          <a:p>
            <a:pPr algn="l"/>
            <a:r>
              <a:rPr lang="en-US" sz="1050" b="0" i="0" dirty="0">
                <a:solidFill>
                  <a:schemeClr val="accent1">
                    <a:lumMod val="75000"/>
                  </a:schemeClr>
                </a:solidFill>
                <a:effectLst/>
                <a:latin typeface="Robot Condensed"/>
              </a:rPr>
              <a:t>Below are few return values common to all modules.</a:t>
            </a:r>
          </a:p>
          <a:p>
            <a:br>
              <a:rPr lang="en-US" sz="1050" b="0" i="0" dirty="0">
                <a:solidFill>
                  <a:schemeClr val="accent1">
                    <a:lumMod val="75000"/>
                  </a:schemeClr>
                </a:solidFill>
                <a:effectLst/>
                <a:latin typeface="Robot Condensed"/>
              </a:rPr>
            </a:br>
            <a:endParaRPr lang="en-IN" sz="1050" dirty="0">
              <a:solidFill>
                <a:schemeClr val="accent1">
                  <a:lumMod val="75000"/>
                </a:schemeClr>
              </a:solidFill>
              <a:latin typeface="Robot Condensed"/>
            </a:endParaRPr>
          </a:p>
        </p:txBody>
      </p:sp>
      <p:graphicFrame>
        <p:nvGraphicFramePr>
          <p:cNvPr id="8" name="Table 8">
            <a:extLst>
              <a:ext uri="{FF2B5EF4-FFF2-40B4-BE49-F238E27FC236}">
                <a16:creationId xmlns:a16="http://schemas.microsoft.com/office/drawing/2014/main" id="{B09D29C1-1BCD-C9F6-5EA4-BAE952BDC75E}"/>
              </a:ext>
            </a:extLst>
          </p:cNvPr>
          <p:cNvGraphicFramePr>
            <a:graphicFrameLocks noGrp="1"/>
          </p:cNvGraphicFramePr>
          <p:nvPr>
            <p:extLst>
              <p:ext uri="{D42A27DB-BD31-4B8C-83A1-F6EECF244321}">
                <p14:modId xmlns:p14="http://schemas.microsoft.com/office/powerpoint/2010/main" val="3488813610"/>
              </p:ext>
            </p:extLst>
          </p:nvPr>
        </p:nvGraphicFramePr>
        <p:xfrm>
          <a:off x="244548" y="1966968"/>
          <a:ext cx="6096000" cy="2506980"/>
        </p:xfrm>
        <a:graphic>
          <a:graphicData uri="http://schemas.openxmlformats.org/drawingml/2006/table">
            <a:tbl>
              <a:tblPr firstRow="1" bandRow="1">
                <a:tableStyleId>{5C22544A-7EE6-4342-B048-85BDC9FD1C3A}</a:tableStyleId>
              </a:tblPr>
              <a:tblGrid>
                <a:gridCol w="1180215">
                  <a:extLst>
                    <a:ext uri="{9D8B030D-6E8A-4147-A177-3AD203B41FA5}">
                      <a16:colId xmlns:a16="http://schemas.microsoft.com/office/drawing/2014/main" val="2222031066"/>
                    </a:ext>
                  </a:extLst>
                </a:gridCol>
                <a:gridCol w="4915785">
                  <a:extLst>
                    <a:ext uri="{9D8B030D-6E8A-4147-A177-3AD203B41FA5}">
                      <a16:colId xmlns:a16="http://schemas.microsoft.com/office/drawing/2014/main" val="3439359508"/>
                    </a:ext>
                  </a:extLst>
                </a:gridCol>
              </a:tblGrid>
              <a:tr h="370840">
                <a:tc>
                  <a:txBody>
                    <a:bodyPr/>
                    <a:lstStyle/>
                    <a:p>
                      <a:r>
                        <a:rPr lang="en-IN" sz="1050" dirty="0">
                          <a:latin typeface="Robot Condensed"/>
                        </a:rPr>
                        <a:t>Return Attribute</a:t>
                      </a:r>
                    </a:p>
                  </a:txBody>
                  <a:tcPr/>
                </a:tc>
                <a:tc>
                  <a:txBody>
                    <a:bodyPr/>
                    <a:lstStyle/>
                    <a:p>
                      <a:r>
                        <a:rPr lang="en-IN" sz="1050" dirty="0">
                          <a:latin typeface="Robot Condensed"/>
                        </a:rPr>
                        <a:t>Purpose</a:t>
                      </a:r>
                    </a:p>
                  </a:txBody>
                  <a:tcPr/>
                </a:tc>
                <a:extLst>
                  <a:ext uri="{0D108BD9-81ED-4DB2-BD59-A6C34878D82A}">
                    <a16:rowId xmlns:a16="http://schemas.microsoft.com/office/drawing/2014/main" val="1480236275"/>
                  </a:ext>
                </a:extLst>
              </a:tr>
              <a:tr h="370840">
                <a:tc>
                  <a:txBody>
                    <a:bodyPr/>
                    <a:lstStyle/>
                    <a:p>
                      <a:r>
                        <a:rPr lang="en-IN" sz="1050" dirty="0" err="1">
                          <a:solidFill>
                            <a:schemeClr val="tx1">
                              <a:lumMod val="90000"/>
                              <a:lumOff val="10000"/>
                            </a:schemeClr>
                          </a:solidFill>
                          <a:latin typeface="Robot Condensed"/>
                        </a:rPr>
                        <a:t>backup_file</a:t>
                      </a:r>
                      <a:endParaRPr lang="en-IN" sz="1050" dirty="0">
                        <a:solidFill>
                          <a:schemeClr val="tx1">
                            <a:lumMod val="90000"/>
                            <a:lumOff val="10000"/>
                          </a:schemeClr>
                        </a:solidFill>
                        <a:latin typeface="Robot Condensed"/>
                      </a:endParaRPr>
                    </a:p>
                  </a:txBody>
                  <a:tcPr/>
                </a:tc>
                <a:tc>
                  <a:txBody>
                    <a:bodyPr/>
                    <a:lstStyle/>
                    <a:p>
                      <a:r>
                        <a:rPr lang="en-US" sz="1050" dirty="0">
                          <a:solidFill>
                            <a:schemeClr val="tx1">
                              <a:lumMod val="90000"/>
                              <a:lumOff val="10000"/>
                            </a:schemeClr>
                          </a:solidFill>
                          <a:latin typeface="Robot Condensed"/>
                        </a:rPr>
                        <a:t>For those modules that implement backup=</a:t>
                      </a:r>
                      <a:r>
                        <a:rPr lang="en-US" sz="1050" dirty="0" err="1">
                          <a:solidFill>
                            <a:schemeClr val="tx1">
                              <a:lumMod val="90000"/>
                              <a:lumOff val="10000"/>
                            </a:schemeClr>
                          </a:solidFill>
                          <a:latin typeface="Robot Condensed"/>
                        </a:rPr>
                        <a:t>no|yes</a:t>
                      </a:r>
                      <a:r>
                        <a:rPr lang="en-US" sz="1050" dirty="0">
                          <a:solidFill>
                            <a:schemeClr val="tx1">
                              <a:lumMod val="90000"/>
                              <a:lumOff val="10000"/>
                            </a:schemeClr>
                          </a:solidFill>
                          <a:latin typeface="Robot Condensed"/>
                        </a:rPr>
                        <a:t> when manipulating files, a path to the backup file created.</a:t>
                      </a:r>
                      <a:endParaRPr lang="en-IN" sz="1050" dirty="0">
                        <a:solidFill>
                          <a:schemeClr val="tx1">
                            <a:lumMod val="90000"/>
                            <a:lumOff val="10000"/>
                          </a:schemeClr>
                        </a:solidFill>
                        <a:latin typeface="Robot Condensed"/>
                      </a:endParaRPr>
                    </a:p>
                  </a:txBody>
                  <a:tcPr/>
                </a:tc>
                <a:extLst>
                  <a:ext uri="{0D108BD9-81ED-4DB2-BD59-A6C34878D82A}">
                    <a16:rowId xmlns:a16="http://schemas.microsoft.com/office/drawing/2014/main" val="2372871697"/>
                  </a:ext>
                </a:extLst>
              </a:tr>
              <a:tr h="370840">
                <a:tc>
                  <a:txBody>
                    <a:bodyPr/>
                    <a:lstStyle/>
                    <a:p>
                      <a:r>
                        <a:rPr lang="en-IN" sz="1050" dirty="0">
                          <a:solidFill>
                            <a:schemeClr val="tx1">
                              <a:lumMod val="90000"/>
                              <a:lumOff val="10000"/>
                            </a:schemeClr>
                          </a:solidFill>
                          <a:latin typeface="Robot Condensed"/>
                        </a:rPr>
                        <a:t>changed</a:t>
                      </a:r>
                    </a:p>
                  </a:txBody>
                  <a:tcPr/>
                </a:tc>
                <a:tc>
                  <a:txBody>
                    <a:bodyPr/>
                    <a:lstStyle/>
                    <a:p>
                      <a:r>
                        <a:rPr lang="en-US" sz="1050" dirty="0">
                          <a:solidFill>
                            <a:schemeClr val="tx1">
                              <a:lumMod val="90000"/>
                              <a:lumOff val="10000"/>
                            </a:schemeClr>
                          </a:solidFill>
                          <a:latin typeface="Robot Condensed"/>
                        </a:rPr>
                        <a:t>A </a:t>
                      </a:r>
                      <a:r>
                        <a:rPr lang="en-US" sz="1050" dirty="0" err="1">
                          <a:solidFill>
                            <a:schemeClr val="tx1">
                              <a:lumMod val="90000"/>
                              <a:lumOff val="10000"/>
                            </a:schemeClr>
                          </a:solidFill>
                          <a:latin typeface="Robot Condensed"/>
                        </a:rPr>
                        <a:t>boolean</a:t>
                      </a:r>
                      <a:r>
                        <a:rPr lang="en-US" sz="1050" dirty="0">
                          <a:solidFill>
                            <a:schemeClr val="tx1">
                              <a:lumMod val="90000"/>
                              <a:lumOff val="10000"/>
                            </a:schemeClr>
                          </a:solidFill>
                          <a:latin typeface="Robot Condensed"/>
                        </a:rPr>
                        <a:t> indicating if the task had to make changes to the target or delegated host.</a:t>
                      </a:r>
                      <a:endParaRPr lang="en-IN" sz="1050" dirty="0">
                        <a:solidFill>
                          <a:schemeClr val="tx1">
                            <a:lumMod val="90000"/>
                            <a:lumOff val="10000"/>
                          </a:schemeClr>
                        </a:solidFill>
                        <a:latin typeface="Robot Condensed"/>
                      </a:endParaRPr>
                    </a:p>
                  </a:txBody>
                  <a:tcPr/>
                </a:tc>
                <a:extLst>
                  <a:ext uri="{0D108BD9-81ED-4DB2-BD59-A6C34878D82A}">
                    <a16:rowId xmlns:a16="http://schemas.microsoft.com/office/drawing/2014/main" val="4095906711"/>
                  </a:ext>
                </a:extLst>
              </a:tr>
              <a:tr h="370840">
                <a:tc>
                  <a:txBody>
                    <a:bodyPr/>
                    <a:lstStyle/>
                    <a:p>
                      <a:r>
                        <a:rPr lang="en-IN" sz="1050" dirty="0">
                          <a:solidFill>
                            <a:schemeClr val="tx1">
                              <a:lumMod val="90000"/>
                              <a:lumOff val="10000"/>
                            </a:schemeClr>
                          </a:solidFill>
                          <a:latin typeface="Robot Condensed"/>
                        </a:rPr>
                        <a:t>failed</a:t>
                      </a:r>
                    </a:p>
                  </a:txBody>
                  <a:tcPr/>
                </a:tc>
                <a:tc>
                  <a:txBody>
                    <a:bodyPr/>
                    <a:lstStyle/>
                    <a:p>
                      <a:r>
                        <a:rPr lang="en-US" sz="1050" dirty="0">
                          <a:solidFill>
                            <a:schemeClr val="tx1">
                              <a:lumMod val="90000"/>
                              <a:lumOff val="10000"/>
                            </a:schemeClr>
                          </a:solidFill>
                          <a:latin typeface="Robot Condensed"/>
                        </a:rPr>
                        <a:t>A </a:t>
                      </a:r>
                      <a:r>
                        <a:rPr lang="en-US" sz="1050" dirty="0" err="1">
                          <a:solidFill>
                            <a:schemeClr val="tx1">
                              <a:lumMod val="90000"/>
                              <a:lumOff val="10000"/>
                            </a:schemeClr>
                          </a:solidFill>
                          <a:latin typeface="Robot Condensed"/>
                        </a:rPr>
                        <a:t>boolean</a:t>
                      </a:r>
                      <a:r>
                        <a:rPr lang="en-US" sz="1050" dirty="0">
                          <a:solidFill>
                            <a:schemeClr val="tx1">
                              <a:lumMod val="90000"/>
                              <a:lumOff val="10000"/>
                            </a:schemeClr>
                          </a:solidFill>
                          <a:latin typeface="Robot Condensed"/>
                        </a:rPr>
                        <a:t> that indicates if the task was failed or not.</a:t>
                      </a:r>
                      <a:endParaRPr lang="en-IN" sz="1050" dirty="0">
                        <a:solidFill>
                          <a:schemeClr val="tx1">
                            <a:lumMod val="90000"/>
                            <a:lumOff val="10000"/>
                          </a:schemeClr>
                        </a:solidFill>
                        <a:latin typeface="Robot Condensed"/>
                      </a:endParaRPr>
                    </a:p>
                  </a:txBody>
                  <a:tcPr/>
                </a:tc>
                <a:extLst>
                  <a:ext uri="{0D108BD9-81ED-4DB2-BD59-A6C34878D82A}">
                    <a16:rowId xmlns:a16="http://schemas.microsoft.com/office/drawing/2014/main" val="2468861644"/>
                  </a:ext>
                </a:extLst>
              </a:tr>
              <a:tr h="370840">
                <a:tc>
                  <a:txBody>
                    <a:bodyPr/>
                    <a:lstStyle/>
                    <a:p>
                      <a:r>
                        <a:rPr lang="en-IN" sz="1050" dirty="0" err="1">
                          <a:solidFill>
                            <a:schemeClr val="tx1">
                              <a:lumMod val="90000"/>
                              <a:lumOff val="10000"/>
                            </a:schemeClr>
                          </a:solidFill>
                          <a:latin typeface="Robot Condensed"/>
                        </a:rPr>
                        <a:t>rc</a:t>
                      </a:r>
                      <a:endParaRPr lang="en-IN" sz="1050" dirty="0">
                        <a:solidFill>
                          <a:schemeClr val="tx1">
                            <a:lumMod val="90000"/>
                            <a:lumOff val="10000"/>
                          </a:schemeClr>
                        </a:solidFill>
                        <a:latin typeface="Robot Condensed"/>
                      </a:endParaRPr>
                    </a:p>
                  </a:txBody>
                  <a:tcPr/>
                </a:tc>
                <a:tc>
                  <a:txBody>
                    <a:bodyPr/>
                    <a:lstStyle/>
                    <a:p>
                      <a:r>
                        <a:rPr lang="en-US" sz="1050" dirty="0">
                          <a:solidFill>
                            <a:schemeClr val="tx1">
                              <a:lumMod val="90000"/>
                              <a:lumOff val="10000"/>
                            </a:schemeClr>
                          </a:solidFill>
                          <a:latin typeface="Robot Condensed"/>
                        </a:rPr>
                        <a:t>Some modules execute command line utilities or are geared for executing commands directly (raw, shell, command, and so on), this field contains ‘return code’ of these utilities.</a:t>
                      </a:r>
                      <a:endParaRPr lang="en-IN" sz="1050" dirty="0">
                        <a:solidFill>
                          <a:schemeClr val="tx1">
                            <a:lumMod val="90000"/>
                            <a:lumOff val="10000"/>
                          </a:schemeClr>
                        </a:solidFill>
                        <a:latin typeface="Robot Condensed"/>
                      </a:endParaRPr>
                    </a:p>
                  </a:txBody>
                  <a:tcPr/>
                </a:tc>
                <a:extLst>
                  <a:ext uri="{0D108BD9-81ED-4DB2-BD59-A6C34878D82A}">
                    <a16:rowId xmlns:a16="http://schemas.microsoft.com/office/drawing/2014/main" val="2987040597"/>
                  </a:ext>
                </a:extLst>
              </a:tr>
              <a:tr h="370840">
                <a:tc>
                  <a:txBody>
                    <a:bodyPr/>
                    <a:lstStyle/>
                    <a:p>
                      <a:r>
                        <a:rPr lang="en-IN" sz="1050" dirty="0">
                          <a:solidFill>
                            <a:schemeClr val="tx1">
                              <a:lumMod val="90000"/>
                              <a:lumOff val="10000"/>
                            </a:schemeClr>
                          </a:solidFill>
                          <a:latin typeface="Robot Condensed"/>
                        </a:rPr>
                        <a:t>results</a:t>
                      </a:r>
                    </a:p>
                  </a:txBody>
                  <a:tcPr/>
                </a:tc>
                <a:tc>
                  <a:txBody>
                    <a:bodyPr/>
                    <a:lstStyle/>
                    <a:p>
                      <a:r>
                        <a:rPr lang="en-US" sz="1050" dirty="0">
                          <a:solidFill>
                            <a:schemeClr val="tx1">
                              <a:lumMod val="90000"/>
                              <a:lumOff val="10000"/>
                            </a:schemeClr>
                          </a:solidFill>
                          <a:latin typeface="Robot Condensed"/>
                        </a:rPr>
                        <a:t>If this key exists, it indicates that a loop was present for the task and that it contains a list of the normal module ‘result’ per item.</a:t>
                      </a:r>
                    </a:p>
                  </a:txBody>
                  <a:tcPr/>
                </a:tc>
                <a:extLst>
                  <a:ext uri="{0D108BD9-81ED-4DB2-BD59-A6C34878D82A}">
                    <a16:rowId xmlns:a16="http://schemas.microsoft.com/office/drawing/2014/main" val="3404545272"/>
                  </a:ext>
                </a:extLst>
              </a:tr>
            </a:tbl>
          </a:graphicData>
        </a:graphic>
      </p:graphicFrame>
    </p:spTree>
    <p:extLst>
      <p:ext uri="{BB962C8B-B14F-4D97-AF65-F5344CB8AC3E}">
        <p14:creationId xmlns:p14="http://schemas.microsoft.com/office/powerpoint/2010/main" val="46997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D8E117-7E2E-E1EA-EBB1-DDE397AF70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Google Shape;173;p13">
            <a:extLst>
              <a:ext uri="{FF2B5EF4-FFF2-40B4-BE49-F238E27FC236}">
                <a16:creationId xmlns:a16="http://schemas.microsoft.com/office/drawing/2014/main" id="{37983EE7-36B5-217E-FB4E-D63B749DF0C4}"/>
              </a:ext>
            </a:extLst>
          </p:cNvPr>
          <p:cNvSpPr txBox="1">
            <a:spLocks/>
          </p:cNvSpPr>
          <p:nvPr/>
        </p:nvSpPr>
        <p:spPr>
          <a:xfrm>
            <a:off x="3662891" y="86152"/>
            <a:ext cx="1979453" cy="5019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1pPr>
            <a:lvl2pPr marR="0" lvl="1"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2pPr>
            <a:lvl3pPr marR="0" lvl="2"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3pPr>
            <a:lvl4pPr marR="0" lvl="3"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4pPr>
            <a:lvl5pPr marR="0" lvl="4"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5pPr>
            <a:lvl6pPr marR="0" lvl="5"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6pPr>
            <a:lvl7pPr marR="0" lvl="6"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7pPr>
            <a:lvl8pPr marR="0" lvl="7"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8pPr>
            <a:lvl9pPr marR="0" lvl="8"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9pPr>
          </a:lstStyle>
          <a:p>
            <a:r>
              <a:rPr lang="en-IN" sz="2400" dirty="0">
                <a:solidFill>
                  <a:schemeClr val="accent3"/>
                </a:solidFill>
              </a:rPr>
              <a:t>Return Values</a:t>
            </a:r>
            <a:endParaRPr lang="en-IN" sz="8100" dirty="0">
              <a:solidFill>
                <a:schemeClr val="accent3"/>
              </a:solidFill>
            </a:endParaRPr>
          </a:p>
        </p:txBody>
      </p:sp>
      <p:sp>
        <p:nvSpPr>
          <p:cNvPr id="5" name="TextBox 4">
            <a:extLst>
              <a:ext uri="{FF2B5EF4-FFF2-40B4-BE49-F238E27FC236}">
                <a16:creationId xmlns:a16="http://schemas.microsoft.com/office/drawing/2014/main" id="{B4B6CA71-4740-2A66-FFC3-0A371F3FD6A1}"/>
              </a:ext>
            </a:extLst>
          </p:cNvPr>
          <p:cNvSpPr txBox="1"/>
          <p:nvPr/>
        </p:nvSpPr>
        <p:spPr>
          <a:xfrm>
            <a:off x="279989" y="944273"/>
            <a:ext cx="8126819" cy="1384995"/>
          </a:xfrm>
          <a:prstGeom prst="rect">
            <a:avLst/>
          </a:prstGeom>
          <a:noFill/>
        </p:spPr>
        <p:txBody>
          <a:bodyPr wrap="square">
            <a:spAutoFit/>
          </a:bodyPr>
          <a:lstStyle/>
          <a:p>
            <a:pPr marL="171450" indent="-171450">
              <a:buFont typeface="Arial" panose="020B0604020202020204" pitchFamily="34" charset="0"/>
              <a:buChar char="•"/>
            </a:pPr>
            <a:r>
              <a:rPr lang="en-US" sz="1050" b="0" i="0" dirty="0">
                <a:solidFill>
                  <a:schemeClr val="accent1">
                    <a:lumMod val="75000"/>
                  </a:schemeClr>
                </a:solidFill>
                <a:effectLst/>
                <a:latin typeface="Robot Condensed"/>
              </a:rPr>
              <a:t>In a playbook, you may want to execute different tasks, or have different goals, depending on the value of a fact (data about the remote system), a variable, or the result of a previous task. </a:t>
            </a:r>
          </a:p>
          <a:p>
            <a:pPr marL="171450" indent="-171450">
              <a:buFont typeface="Arial" panose="020B0604020202020204" pitchFamily="34" charset="0"/>
              <a:buChar char="•"/>
            </a:pPr>
            <a:endParaRPr lang="en-US" sz="1050" dirty="0">
              <a:solidFill>
                <a:schemeClr val="accent1">
                  <a:lumMod val="75000"/>
                </a:schemeClr>
              </a:solidFill>
              <a:latin typeface="Robot Condensed"/>
            </a:endParaRPr>
          </a:p>
          <a:p>
            <a:pPr marL="171450" indent="-171450">
              <a:buFont typeface="Arial" panose="020B0604020202020204" pitchFamily="34" charset="0"/>
              <a:buChar char="•"/>
            </a:pPr>
            <a:r>
              <a:rPr lang="en-US" sz="1050" b="0" i="0" dirty="0">
                <a:solidFill>
                  <a:schemeClr val="accent1">
                    <a:lumMod val="75000"/>
                  </a:schemeClr>
                </a:solidFill>
                <a:effectLst/>
                <a:latin typeface="Robot Condensed"/>
              </a:rPr>
              <a:t>You may want the value of some variables to depend on the value of other variables. </a:t>
            </a:r>
          </a:p>
          <a:p>
            <a:pPr marL="171450" indent="-171450">
              <a:buFont typeface="Arial" panose="020B0604020202020204" pitchFamily="34" charset="0"/>
              <a:buChar char="•"/>
            </a:pPr>
            <a:endParaRPr lang="en-US" sz="1050" dirty="0">
              <a:solidFill>
                <a:schemeClr val="accent1">
                  <a:lumMod val="75000"/>
                </a:schemeClr>
              </a:solidFill>
              <a:latin typeface="Robot Condensed"/>
            </a:endParaRPr>
          </a:p>
          <a:p>
            <a:pPr marL="171450" indent="-171450">
              <a:buFont typeface="Arial" panose="020B0604020202020204" pitchFamily="34" charset="0"/>
              <a:buChar char="•"/>
            </a:pPr>
            <a:r>
              <a:rPr lang="en-US" sz="1050" b="0" i="0" dirty="0">
                <a:solidFill>
                  <a:schemeClr val="accent1">
                    <a:lumMod val="75000"/>
                  </a:schemeClr>
                </a:solidFill>
                <a:effectLst/>
                <a:latin typeface="Robot Condensed"/>
              </a:rPr>
              <a:t>Or you may want to create additional groups of hosts based on whether the hosts match other criteria. </a:t>
            </a:r>
          </a:p>
          <a:p>
            <a:pPr marL="171450" indent="-171450">
              <a:buFont typeface="Arial" panose="020B0604020202020204" pitchFamily="34" charset="0"/>
              <a:buChar char="•"/>
            </a:pPr>
            <a:endParaRPr lang="en-US" sz="1050" dirty="0">
              <a:solidFill>
                <a:schemeClr val="accent1">
                  <a:lumMod val="75000"/>
                </a:schemeClr>
              </a:solidFill>
              <a:latin typeface="Robot Condensed"/>
            </a:endParaRPr>
          </a:p>
          <a:p>
            <a:pPr marL="171450" indent="-171450">
              <a:buFont typeface="Arial" panose="020B0604020202020204" pitchFamily="34" charset="0"/>
              <a:buChar char="•"/>
            </a:pPr>
            <a:r>
              <a:rPr lang="en-US" sz="1050" b="0" i="0" dirty="0">
                <a:solidFill>
                  <a:schemeClr val="accent1">
                    <a:lumMod val="75000"/>
                  </a:schemeClr>
                </a:solidFill>
                <a:effectLst/>
                <a:latin typeface="Robot Condensed"/>
              </a:rPr>
              <a:t>You can do all of these things with conditionals.</a:t>
            </a:r>
            <a:endParaRPr lang="en-IN" sz="1050" dirty="0">
              <a:solidFill>
                <a:schemeClr val="accent1">
                  <a:lumMod val="75000"/>
                </a:schemeClr>
              </a:solidFill>
              <a:latin typeface="Robot Condensed"/>
            </a:endParaRPr>
          </a:p>
        </p:txBody>
      </p:sp>
      <p:pic>
        <p:nvPicPr>
          <p:cNvPr id="7" name="Picture 6">
            <a:extLst>
              <a:ext uri="{FF2B5EF4-FFF2-40B4-BE49-F238E27FC236}">
                <a16:creationId xmlns:a16="http://schemas.microsoft.com/office/drawing/2014/main" id="{8ACAE690-C58D-6A74-7845-8525D2035D2F}"/>
              </a:ext>
            </a:extLst>
          </p:cNvPr>
          <p:cNvPicPr>
            <a:picLocks noChangeAspect="1"/>
          </p:cNvPicPr>
          <p:nvPr/>
        </p:nvPicPr>
        <p:blipFill>
          <a:blip r:embed="rId2"/>
          <a:stretch>
            <a:fillRect/>
          </a:stretch>
        </p:blipFill>
        <p:spPr>
          <a:xfrm>
            <a:off x="391855" y="3154991"/>
            <a:ext cx="3740667" cy="1384995"/>
          </a:xfrm>
          <a:prstGeom prst="rect">
            <a:avLst/>
          </a:prstGeom>
        </p:spPr>
      </p:pic>
      <p:sp>
        <p:nvSpPr>
          <p:cNvPr id="9" name="TextBox 8">
            <a:extLst>
              <a:ext uri="{FF2B5EF4-FFF2-40B4-BE49-F238E27FC236}">
                <a16:creationId xmlns:a16="http://schemas.microsoft.com/office/drawing/2014/main" id="{6427B1D8-06B1-655F-6404-D1DC8C87E3D8}"/>
              </a:ext>
            </a:extLst>
          </p:cNvPr>
          <p:cNvSpPr txBox="1"/>
          <p:nvPr/>
        </p:nvSpPr>
        <p:spPr>
          <a:xfrm>
            <a:off x="279989" y="2588241"/>
            <a:ext cx="2845983" cy="307777"/>
          </a:xfrm>
          <a:prstGeom prst="rect">
            <a:avLst/>
          </a:prstGeom>
          <a:noFill/>
        </p:spPr>
        <p:txBody>
          <a:bodyPr wrap="square">
            <a:spAutoFit/>
          </a:bodyPr>
          <a:lstStyle/>
          <a:p>
            <a:r>
              <a:rPr lang="en-US" sz="1400" b="0" i="0" dirty="0">
                <a:solidFill>
                  <a:schemeClr val="accent1">
                    <a:lumMod val="75000"/>
                  </a:schemeClr>
                </a:solidFill>
                <a:effectLst/>
                <a:latin typeface="Robot Condensed"/>
              </a:rPr>
              <a:t>Basic Conditions Using When</a:t>
            </a:r>
            <a:endParaRPr lang="en-IN" sz="1400" dirty="0">
              <a:solidFill>
                <a:schemeClr val="accent1">
                  <a:lumMod val="75000"/>
                </a:schemeClr>
              </a:solidFill>
              <a:latin typeface="Robot Condensed"/>
            </a:endParaRPr>
          </a:p>
        </p:txBody>
      </p:sp>
    </p:spTree>
    <p:extLst>
      <p:ext uri="{BB962C8B-B14F-4D97-AF65-F5344CB8AC3E}">
        <p14:creationId xmlns:p14="http://schemas.microsoft.com/office/powerpoint/2010/main" val="738249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4" name="Google Shape;174;p13"/>
          <p:cNvPicPr preferRelativeResize="0"/>
          <p:nvPr/>
        </p:nvPicPr>
        <p:blipFill>
          <a:blip r:embed="rId3">
            <a:alphaModFix/>
          </a:blip>
          <a:stretch>
            <a:fillRect/>
          </a:stretch>
        </p:blipFill>
        <p:spPr>
          <a:xfrm>
            <a:off x="8247325" y="-47175"/>
            <a:ext cx="768600" cy="768600"/>
          </a:xfrm>
          <a:prstGeom prst="rect">
            <a:avLst/>
          </a:prstGeom>
          <a:noFill/>
          <a:ln>
            <a:noFill/>
          </a:ln>
        </p:spPr>
      </p:pic>
      <p:sp>
        <p:nvSpPr>
          <p:cNvPr id="2" name="Google Shape;173;p13">
            <a:extLst>
              <a:ext uri="{FF2B5EF4-FFF2-40B4-BE49-F238E27FC236}">
                <a16:creationId xmlns:a16="http://schemas.microsoft.com/office/drawing/2014/main" id="{B5A223AB-4C93-BB47-B6D2-51550C990CFD}"/>
              </a:ext>
            </a:extLst>
          </p:cNvPr>
          <p:cNvSpPr txBox="1">
            <a:spLocks/>
          </p:cNvSpPr>
          <p:nvPr/>
        </p:nvSpPr>
        <p:spPr>
          <a:xfrm>
            <a:off x="2587256" y="667398"/>
            <a:ext cx="4444408" cy="5019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1pPr>
            <a:lvl2pPr marR="0" lvl="1"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2pPr>
            <a:lvl3pPr marR="0" lvl="2"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3pPr>
            <a:lvl4pPr marR="0" lvl="3"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4pPr>
            <a:lvl5pPr marR="0" lvl="4"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5pPr>
            <a:lvl6pPr marR="0" lvl="5"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6pPr>
            <a:lvl7pPr marR="0" lvl="6"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7pPr>
            <a:lvl8pPr marR="0" lvl="7"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8pPr>
            <a:lvl9pPr marR="0" lvl="8"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9pPr>
          </a:lstStyle>
          <a:p>
            <a:r>
              <a:rPr lang="en-IN" sz="2400" dirty="0">
                <a:solidFill>
                  <a:schemeClr val="accent3"/>
                </a:solidFill>
              </a:rPr>
              <a:t>Ansible – Playbook – Sample files used in class</a:t>
            </a:r>
            <a:endParaRPr lang="en-IN" sz="8100" dirty="0">
              <a:solidFill>
                <a:schemeClr val="accent3"/>
              </a:solidFill>
            </a:endParaRPr>
          </a:p>
        </p:txBody>
      </p:sp>
      <p:sp>
        <p:nvSpPr>
          <p:cNvPr id="4" name="TextBox 3">
            <a:extLst>
              <a:ext uri="{FF2B5EF4-FFF2-40B4-BE49-F238E27FC236}">
                <a16:creationId xmlns:a16="http://schemas.microsoft.com/office/drawing/2014/main" id="{3659E107-0C92-0349-7AE1-9AF2FBDD921B}"/>
              </a:ext>
            </a:extLst>
          </p:cNvPr>
          <p:cNvSpPr txBox="1"/>
          <p:nvPr/>
        </p:nvSpPr>
        <p:spPr>
          <a:xfrm>
            <a:off x="2661683" y="2049199"/>
            <a:ext cx="4572000" cy="276999"/>
          </a:xfrm>
          <a:prstGeom prst="rect">
            <a:avLst/>
          </a:prstGeom>
          <a:noFill/>
        </p:spPr>
        <p:txBody>
          <a:bodyPr wrap="square">
            <a:spAutoFit/>
          </a:bodyPr>
          <a:lstStyle/>
          <a:p>
            <a:r>
              <a:rPr lang="en-IN" sz="1200" dirty="0">
                <a:solidFill>
                  <a:schemeClr val="accent1">
                    <a:lumMod val="75000"/>
                  </a:schemeClr>
                </a:solidFill>
                <a:latin typeface="Robot Condensed"/>
              </a:rPr>
              <a:t>https://</a:t>
            </a:r>
            <a:r>
              <a:rPr lang="en-IN" sz="1200" dirty="0" err="1">
                <a:solidFill>
                  <a:schemeClr val="accent1">
                    <a:lumMod val="75000"/>
                  </a:schemeClr>
                </a:solidFill>
                <a:latin typeface="Robot Condensed"/>
              </a:rPr>
              <a:t>github.com</a:t>
            </a:r>
            <a:r>
              <a:rPr lang="en-IN" sz="1200" dirty="0">
                <a:solidFill>
                  <a:schemeClr val="accent1">
                    <a:lumMod val="75000"/>
                  </a:schemeClr>
                </a:solidFill>
                <a:latin typeface="Robot Condensed"/>
              </a:rPr>
              <a:t>/IBT-learning/ansible-</a:t>
            </a:r>
            <a:r>
              <a:rPr lang="en-IN" sz="1200" dirty="0" err="1">
                <a:solidFill>
                  <a:schemeClr val="accent1">
                    <a:lumMod val="75000"/>
                  </a:schemeClr>
                </a:solidFill>
                <a:latin typeface="Robot Condensed"/>
              </a:rPr>
              <a:t>playbooks.git</a:t>
            </a:r>
            <a:endParaRPr lang="en-IN" sz="1200" dirty="0">
              <a:solidFill>
                <a:schemeClr val="accent1">
                  <a:lumMod val="75000"/>
                </a:schemeClr>
              </a:solidFill>
              <a:latin typeface="Robot Condensed"/>
            </a:endParaRPr>
          </a:p>
        </p:txBody>
      </p:sp>
      <p:sp>
        <p:nvSpPr>
          <p:cNvPr id="3" name="TextBox 2">
            <a:extLst>
              <a:ext uri="{FF2B5EF4-FFF2-40B4-BE49-F238E27FC236}">
                <a16:creationId xmlns:a16="http://schemas.microsoft.com/office/drawing/2014/main" id="{FAA09DD5-30B0-0E0B-5E55-46D82A995BCF}"/>
              </a:ext>
            </a:extLst>
          </p:cNvPr>
          <p:cNvSpPr txBox="1"/>
          <p:nvPr/>
        </p:nvSpPr>
        <p:spPr>
          <a:xfrm>
            <a:off x="2380343" y="1712908"/>
            <a:ext cx="3860800" cy="276999"/>
          </a:xfrm>
          <a:prstGeom prst="rect">
            <a:avLst/>
          </a:prstGeom>
          <a:noFill/>
        </p:spPr>
        <p:txBody>
          <a:bodyPr wrap="square" rtlCol="0">
            <a:spAutoFit/>
          </a:bodyPr>
          <a:lstStyle/>
          <a:p>
            <a:pPr marL="285750" indent="-285750">
              <a:buFont typeface="Arial" panose="020B0604020202020204" pitchFamily="34" charset="0"/>
              <a:buChar char="•"/>
            </a:pPr>
            <a:r>
              <a:rPr lang="en-IN" sz="1200" dirty="0">
                <a:solidFill>
                  <a:schemeClr val="accent1">
                    <a:lumMod val="75000"/>
                  </a:schemeClr>
                </a:solidFill>
                <a:latin typeface="Robot Condensed"/>
              </a:rPr>
              <a:t>Example of simple modules in ansible</a:t>
            </a:r>
          </a:p>
        </p:txBody>
      </p:sp>
    </p:spTree>
    <p:extLst>
      <p:ext uri="{BB962C8B-B14F-4D97-AF65-F5344CB8AC3E}">
        <p14:creationId xmlns:p14="http://schemas.microsoft.com/office/powerpoint/2010/main" val="217305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EE68-27F9-43C7-F46C-C2BDE559E0F2}"/>
              </a:ext>
            </a:extLst>
          </p:cNvPr>
          <p:cNvSpPr>
            <a:spLocks noGrp="1"/>
          </p:cNvSpPr>
          <p:nvPr>
            <p:ph type="title"/>
          </p:nvPr>
        </p:nvSpPr>
        <p:spPr>
          <a:xfrm>
            <a:off x="2511433" y="196801"/>
            <a:ext cx="5760300" cy="680700"/>
          </a:xfrm>
        </p:spPr>
        <p:txBody>
          <a:bodyPr/>
          <a:lstStyle/>
          <a:p>
            <a:r>
              <a:rPr lang="en-US" dirty="0"/>
              <a:t>YAML</a:t>
            </a:r>
          </a:p>
        </p:txBody>
      </p:sp>
      <p:sp>
        <p:nvSpPr>
          <p:cNvPr id="4" name="Slide Number Placeholder 3">
            <a:extLst>
              <a:ext uri="{FF2B5EF4-FFF2-40B4-BE49-F238E27FC236}">
                <a16:creationId xmlns:a16="http://schemas.microsoft.com/office/drawing/2014/main" id="{0DED7B74-9AF4-4149-0E5D-80AAA222DD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Picture 4">
            <a:extLst>
              <a:ext uri="{FF2B5EF4-FFF2-40B4-BE49-F238E27FC236}">
                <a16:creationId xmlns:a16="http://schemas.microsoft.com/office/drawing/2014/main" id="{98432E54-D9F2-C81B-74C1-D1135C6E6F05}"/>
              </a:ext>
            </a:extLst>
          </p:cNvPr>
          <p:cNvPicPr>
            <a:picLocks noChangeAspect="1"/>
          </p:cNvPicPr>
          <p:nvPr/>
        </p:nvPicPr>
        <p:blipFill>
          <a:blip r:embed="rId2"/>
          <a:stretch>
            <a:fillRect/>
          </a:stretch>
        </p:blipFill>
        <p:spPr>
          <a:xfrm>
            <a:off x="685800" y="1141145"/>
            <a:ext cx="7785250" cy="2167200"/>
          </a:xfrm>
          <a:prstGeom prst="rect">
            <a:avLst/>
          </a:prstGeom>
        </p:spPr>
      </p:pic>
    </p:spTree>
    <p:extLst>
      <p:ext uri="{BB962C8B-B14F-4D97-AF65-F5344CB8AC3E}">
        <p14:creationId xmlns:p14="http://schemas.microsoft.com/office/powerpoint/2010/main" val="220173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9269C2-7E3D-57AC-3DC5-3B80812ED8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extBox 4">
            <a:extLst>
              <a:ext uri="{FF2B5EF4-FFF2-40B4-BE49-F238E27FC236}">
                <a16:creationId xmlns:a16="http://schemas.microsoft.com/office/drawing/2014/main" id="{ECF3A29C-85B4-E422-03EE-CA85D4C672DD}"/>
              </a:ext>
            </a:extLst>
          </p:cNvPr>
          <p:cNvSpPr txBox="1"/>
          <p:nvPr/>
        </p:nvSpPr>
        <p:spPr>
          <a:xfrm>
            <a:off x="564205" y="1219201"/>
            <a:ext cx="5797685" cy="2462213"/>
          </a:xfrm>
          <a:prstGeom prst="rect">
            <a:avLst/>
          </a:prstGeom>
          <a:noFill/>
        </p:spPr>
        <p:txBody>
          <a:bodyPr wrap="square" rtlCol="0">
            <a:spAutoFit/>
          </a:bodyPr>
          <a:lstStyle/>
          <a:p>
            <a:r>
              <a:rPr lang="en-US" dirty="0"/>
              <a:t>Servers:</a:t>
            </a:r>
          </a:p>
          <a:p>
            <a:r>
              <a:rPr lang="en-US" dirty="0"/>
              <a:t>  - name: john</a:t>
            </a:r>
          </a:p>
          <a:p>
            <a:r>
              <a:rPr lang="en-US" dirty="0"/>
              <a:t>    owner: </a:t>
            </a:r>
            <a:r>
              <a:rPr lang="en-US" dirty="0" err="1"/>
              <a:t>jkjf</a:t>
            </a:r>
            <a:endParaRPr lang="en-US" dirty="0"/>
          </a:p>
          <a:p>
            <a:r>
              <a:rPr lang="en-US" dirty="0"/>
              <a:t>  - name: </a:t>
            </a:r>
            <a:r>
              <a:rPr lang="en-US" dirty="0" err="1"/>
              <a:t>gunjan</a:t>
            </a:r>
            <a:endParaRPr lang="en-US" dirty="0"/>
          </a:p>
          <a:p>
            <a:r>
              <a:rPr lang="en-US" dirty="0"/>
              <a:t>     owner:</a:t>
            </a:r>
          </a:p>
          <a:p>
            <a:endParaRPr lang="en-US" dirty="0"/>
          </a:p>
          <a:p>
            <a:r>
              <a:rPr lang="en-US" dirty="0"/>
              <a:t>Cars:</a:t>
            </a:r>
          </a:p>
          <a:p>
            <a:r>
              <a:rPr lang="en-US" dirty="0"/>
              <a:t>  -  name: ford</a:t>
            </a:r>
          </a:p>
          <a:p>
            <a:r>
              <a:rPr lang="en-US" dirty="0"/>
              <a:t>     owner: </a:t>
            </a:r>
            <a:r>
              <a:rPr lang="en-US" dirty="0" err="1"/>
              <a:t>jkfjf</a:t>
            </a:r>
            <a:endParaRPr lang="en-US" dirty="0"/>
          </a:p>
          <a:p>
            <a:r>
              <a:rPr lang="en-US" dirty="0"/>
              <a:t>  - name: </a:t>
            </a:r>
            <a:r>
              <a:rPr lang="en-US" dirty="0" err="1"/>
              <a:t>bmw</a:t>
            </a:r>
            <a:endParaRPr lang="en-US" dirty="0"/>
          </a:p>
          <a:p>
            <a:r>
              <a:rPr lang="en-US" dirty="0"/>
              <a:t>     owner: foo</a:t>
            </a:r>
          </a:p>
        </p:txBody>
      </p:sp>
    </p:spTree>
    <p:extLst>
      <p:ext uri="{BB962C8B-B14F-4D97-AF65-F5344CB8AC3E}">
        <p14:creationId xmlns:p14="http://schemas.microsoft.com/office/powerpoint/2010/main" val="90689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BF2BFB-4501-B368-913B-3F82306B23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a:extLst>
              <a:ext uri="{FF2B5EF4-FFF2-40B4-BE49-F238E27FC236}">
                <a16:creationId xmlns:a16="http://schemas.microsoft.com/office/drawing/2014/main" id="{8A7A8093-09D2-F2C5-DEF2-8D8C2D1319E8}"/>
              </a:ext>
            </a:extLst>
          </p:cNvPr>
          <p:cNvPicPr>
            <a:picLocks noChangeAspect="1"/>
          </p:cNvPicPr>
          <p:nvPr/>
        </p:nvPicPr>
        <p:blipFill>
          <a:blip r:embed="rId2"/>
          <a:stretch>
            <a:fillRect/>
          </a:stretch>
        </p:blipFill>
        <p:spPr>
          <a:xfrm>
            <a:off x="685800" y="152606"/>
            <a:ext cx="7772400" cy="2419144"/>
          </a:xfrm>
          <a:prstGeom prst="rect">
            <a:avLst/>
          </a:prstGeom>
        </p:spPr>
      </p:pic>
      <p:pic>
        <p:nvPicPr>
          <p:cNvPr id="6" name="Picture 5">
            <a:extLst>
              <a:ext uri="{FF2B5EF4-FFF2-40B4-BE49-F238E27FC236}">
                <a16:creationId xmlns:a16="http://schemas.microsoft.com/office/drawing/2014/main" id="{30131BB0-36A6-F9DA-FE39-90BF8EEA2D29}"/>
              </a:ext>
            </a:extLst>
          </p:cNvPr>
          <p:cNvPicPr>
            <a:picLocks noChangeAspect="1"/>
          </p:cNvPicPr>
          <p:nvPr/>
        </p:nvPicPr>
        <p:blipFill>
          <a:blip r:embed="rId3"/>
          <a:stretch>
            <a:fillRect/>
          </a:stretch>
        </p:blipFill>
        <p:spPr>
          <a:xfrm>
            <a:off x="2888565" y="2670617"/>
            <a:ext cx="3366870" cy="2320277"/>
          </a:xfrm>
          <a:prstGeom prst="rect">
            <a:avLst/>
          </a:prstGeom>
        </p:spPr>
      </p:pic>
    </p:spTree>
    <p:extLst>
      <p:ext uri="{BB962C8B-B14F-4D97-AF65-F5344CB8AC3E}">
        <p14:creationId xmlns:p14="http://schemas.microsoft.com/office/powerpoint/2010/main" val="152344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1" name="Google Shape;311;p31"/>
          <p:cNvPicPr preferRelativeResize="0"/>
          <p:nvPr/>
        </p:nvPicPr>
        <p:blipFill>
          <a:blip r:embed="rId3">
            <a:alphaModFix/>
          </a:blip>
          <a:stretch>
            <a:fillRect/>
          </a:stretch>
        </p:blipFill>
        <p:spPr>
          <a:xfrm>
            <a:off x="8247325" y="-47175"/>
            <a:ext cx="768600" cy="768600"/>
          </a:xfrm>
          <a:prstGeom prst="rect">
            <a:avLst/>
          </a:prstGeom>
          <a:noFill/>
          <a:ln>
            <a:noFill/>
          </a:ln>
        </p:spPr>
      </p:pic>
      <p:sp>
        <p:nvSpPr>
          <p:cNvPr id="312" name="Google Shape;312;p31"/>
          <p:cNvSpPr txBox="1"/>
          <p:nvPr/>
        </p:nvSpPr>
        <p:spPr>
          <a:xfrm>
            <a:off x="1436312" y="0"/>
            <a:ext cx="5760300" cy="680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err="1">
                <a:solidFill>
                  <a:srgbClr val="3796BF"/>
                </a:solidFill>
                <a:latin typeface="Oswald"/>
                <a:ea typeface="Oswald"/>
                <a:cs typeface="Oswald"/>
                <a:sym typeface="Oswald"/>
              </a:rPr>
              <a:t>yaml</a:t>
            </a:r>
            <a:r>
              <a:rPr lang="en" sz="3000" b="1" dirty="0">
                <a:solidFill>
                  <a:srgbClr val="3796BF"/>
                </a:solidFill>
                <a:latin typeface="Oswald"/>
                <a:ea typeface="Oswald"/>
                <a:cs typeface="Oswald"/>
                <a:sym typeface="Oswald"/>
              </a:rPr>
              <a:t>/</a:t>
            </a:r>
            <a:r>
              <a:rPr lang="en" sz="3000" b="1" dirty="0" err="1">
                <a:solidFill>
                  <a:srgbClr val="3796BF"/>
                </a:solidFill>
                <a:latin typeface="Oswald"/>
                <a:ea typeface="Oswald"/>
                <a:cs typeface="Oswald"/>
                <a:sym typeface="Oswald"/>
              </a:rPr>
              <a:t>yml</a:t>
            </a:r>
            <a:endParaRPr sz="3000" b="1" dirty="0">
              <a:solidFill>
                <a:srgbClr val="3796BF"/>
              </a:solidFill>
              <a:latin typeface="Oswald"/>
              <a:ea typeface="Oswald"/>
              <a:cs typeface="Oswald"/>
              <a:sym typeface="Oswald"/>
            </a:endParaRPr>
          </a:p>
        </p:txBody>
      </p:sp>
      <p:pic>
        <p:nvPicPr>
          <p:cNvPr id="5" name="Picture 4">
            <a:extLst>
              <a:ext uri="{FF2B5EF4-FFF2-40B4-BE49-F238E27FC236}">
                <a16:creationId xmlns:a16="http://schemas.microsoft.com/office/drawing/2014/main" id="{03E2E749-010C-E281-6BBB-ED697E650004}"/>
              </a:ext>
            </a:extLst>
          </p:cNvPr>
          <p:cNvPicPr>
            <a:picLocks noChangeAspect="1"/>
          </p:cNvPicPr>
          <p:nvPr/>
        </p:nvPicPr>
        <p:blipFill>
          <a:blip r:embed="rId4"/>
          <a:stretch>
            <a:fillRect/>
          </a:stretch>
        </p:blipFill>
        <p:spPr>
          <a:xfrm>
            <a:off x="5443870" y="536233"/>
            <a:ext cx="3131501" cy="4441892"/>
          </a:xfrm>
          <a:prstGeom prst="rect">
            <a:avLst/>
          </a:prstGeom>
        </p:spPr>
      </p:pic>
      <p:sp>
        <p:nvSpPr>
          <p:cNvPr id="7" name="TextBox 6">
            <a:extLst>
              <a:ext uri="{FF2B5EF4-FFF2-40B4-BE49-F238E27FC236}">
                <a16:creationId xmlns:a16="http://schemas.microsoft.com/office/drawing/2014/main" id="{97DE8CE4-B775-432B-A0A1-9F88A503BB2E}"/>
              </a:ext>
            </a:extLst>
          </p:cNvPr>
          <p:cNvSpPr txBox="1"/>
          <p:nvPr/>
        </p:nvSpPr>
        <p:spPr>
          <a:xfrm>
            <a:off x="568629" y="528612"/>
            <a:ext cx="4572000" cy="4616648"/>
          </a:xfrm>
          <a:prstGeom prst="rect">
            <a:avLst/>
          </a:prstGeom>
          <a:noFill/>
        </p:spPr>
        <p:txBody>
          <a:bodyPr wrap="square">
            <a:spAutoFit/>
          </a:bodyPr>
          <a:lstStyle/>
          <a:p>
            <a:r>
              <a:rPr lang="en-US" sz="1050" b="0" i="0" dirty="0">
                <a:solidFill>
                  <a:srgbClr val="1E252C"/>
                </a:solidFill>
                <a:effectLst/>
                <a:latin typeface="Robot Condensed"/>
              </a:rPr>
              <a:t>The file starts with three dashes. </a:t>
            </a:r>
          </a:p>
          <a:p>
            <a:r>
              <a:rPr lang="en-US" sz="1050" b="0" i="0" dirty="0">
                <a:solidFill>
                  <a:srgbClr val="1E252C"/>
                </a:solidFill>
                <a:effectLst/>
                <a:latin typeface="Robot Condensed"/>
              </a:rPr>
              <a:t>These dashes indicate the start of a new YAML document. </a:t>
            </a:r>
          </a:p>
          <a:p>
            <a:r>
              <a:rPr lang="en-US" sz="1050" b="0" i="0" dirty="0">
                <a:solidFill>
                  <a:srgbClr val="1E252C"/>
                </a:solidFill>
                <a:effectLst/>
                <a:latin typeface="Robot Condensed"/>
              </a:rPr>
              <a:t>YAML supports multiple documents, and compliant parsers will recognize each set of dashes as the beginning of a new one. </a:t>
            </a:r>
          </a:p>
          <a:p>
            <a:endParaRPr lang="en-US" sz="1050" dirty="0">
              <a:solidFill>
                <a:srgbClr val="1E252C"/>
              </a:solidFill>
              <a:latin typeface="Robot Condensed"/>
            </a:endParaRPr>
          </a:p>
          <a:p>
            <a:r>
              <a:rPr lang="en-US" sz="1050" b="0" i="0" dirty="0">
                <a:solidFill>
                  <a:srgbClr val="1E252C"/>
                </a:solidFill>
                <a:effectLst/>
                <a:latin typeface="Robot Condensed"/>
              </a:rPr>
              <a:t>Next, we see the construct that makes up most of a typical YAML document: a key-value pair. </a:t>
            </a:r>
          </a:p>
          <a:p>
            <a:endParaRPr lang="en-US" sz="1050" dirty="0">
              <a:solidFill>
                <a:srgbClr val="1E252C"/>
              </a:solidFill>
              <a:latin typeface="Robot Condensed"/>
            </a:endParaRPr>
          </a:p>
          <a:p>
            <a:r>
              <a:rPr lang="en-US" sz="1050" b="1" i="0" dirty="0">
                <a:solidFill>
                  <a:srgbClr val="1E252C"/>
                </a:solidFill>
                <a:effectLst/>
                <a:latin typeface="Robot Condensed"/>
              </a:rPr>
              <a:t>Doe</a:t>
            </a:r>
            <a:r>
              <a:rPr lang="en-US" sz="1050" b="0" i="0" dirty="0">
                <a:solidFill>
                  <a:srgbClr val="1E252C"/>
                </a:solidFill>
                <a:effectLst/>
                <a:latin typeface="Robot Condensed"/>
              </a:rPr>
              <a:t> is a key that points to a string value: </a:t>
            </a:r>
            <a:r>
              <a:rPr lang="en-US" sz="1050" b="1" i="0" dirty="0">
                <a:solidFill>
                  <a:srgbClr val="1E252C"/>
                </a:solidFill>
                <a:effectLst/>
                <a:latin typeface="Robot Condensed"/>
              </a:rPr>
              <a:t>a deer, a female deer.</a:t>
            </a:r>
            <a:r>
              <a:rPr lang="en-US" sz="1050" b="0" i="0" dirty="0">
                <a:solidFill>
                  <a:srgbClr val="1E252C"/>
                </a:solidFill>
                <a:effectLst/>
                <a:latin typeface="Robot Condensed"/>
              </a:rPr>
              <a:t> YAML supports more than just string values. </a:t>
            </a:r>
          </a:p>
          <a:p>
            <a:r>
              <a:rPr lang="en-US" sz="1050" b="0" i="0" dirty="0">
                <a:solidFill>
                  <a:srgbClr val="1E252C"/>
                </a:solidFill>
                <a:effectLst/>
                <a:latin typeface="Robot Condensed"/>
              </a:rPr>
              <a:t>The file starts with six key-value pairs. They have four different data types. </a:t>
            </a:r>
          </a:p>
          <a:p>
            <a:r>
              <a:rPr lang="en-US" sz="1050" b="1" i="0" dirty="0">
                <a:solidFill>
                  <a:srgbClr val="1E252C"/>
                </a:solidFill>
                <a:effectLst/>
                <a:latin typeface="Robot Condensed"/>
              </a:rPr>
              <a:t>Doe</a:t>
            </a:r>
            <a:r>
              <a:rPr lang="en-US" sz="1050" b="0" i="0" dirty="0">
                <a:solidFill>
                  <a:srgbClr val="1E252C"/>
                </a:solidFill>
                <a:effectLst/>
                <a:latin typeface="Robot Condensed"/>
              </a:rPr>
              <a:t> and </a:t>
            </a:r>
            <a:r>
              <a:rPr lang="en-US" sz="1050" b="1" i="0" dirty="0">
                <a:solidFill>
                  <a:srgbClr val="1E252C"/>
                </a:solidFill>
                <a:effectLst/>
                <a:latin typeface="Robot Condensed"/>
              </a:rPr>
              <a:t>ray</a:t>
            </a:r>
            <a:r>
              <a:rPr lang="en-US" sz="1050" b="0" i="0" dirty="0">
                <a:solidFill>
                  <a:srgbClr val="1E252C"/>
                </a:solidFill>
                <a:effectLst/>
                <a:latin typeface="Robot Condensed"/>
              </a:rPr>
              <a:t> are strings. </a:t>
            </a:r>
          </a:p>
          <a:p>
            <a:r>
              <a:rPr lang="en-US" sz="1050" b="1" i="0" dirty="0">
                <a:solidFill>
                  <a:srgbClr val="1E252C"/>
                </a:solidFill>
                <a:effectLst/>
                <a:latin typeface="Robot Condensed"/>
              </a:rPr>
              <a:t>Pi</a:t>
            </a:r>
            <a:r>
              <a:rPr lang="en-US" sz="1050" b="0" i="0" dirty="0">
                <a:solidFill>
                  <a:srgbClr val="1E252C"/>
                </a:solidFill>
                <a:effectLst/>
                <a:latin typeface="Robot Condensed"/>
              </a:rPr>
              <a:t> is a floating-point number. </a:t>
            </a:r>
          </a:p>
          <a:p>
            <a:r>
              <a:rPr lang="en-US" sz="1050" b="1" i="0" dirty="0">
                <a:solidFill>
                  <a:srgbClr val="1E252C"/>
                </a:solidFill>
                <a:effectLst/>
                <a:latin typeface="Robot Condensed"/>
              </a:rPr>
              <a:t>Xmas</a:t>
            </a:r>
            <a:r>
              <a:rPr lang="en-US" sz="1050" b="0" i="0" dirty="0">
                <a:solidFill>
                  <a:srgbClr val="1E252C"/>
                </a:solidFill>
                <a:effectLst/>
                <a:latin typeface="Robot Condensed"/>
              </a:rPr>
              <a:t> is a </a:t>
            </a:r>
            <a:r>
              <a:rPr lang="en-US" sz="1050" b="0" i="0" dirty="0" err="1">
                <a:solidFill>
                  <a:srgbClr val="1E252C"/>
                </a:solidFill>
                <a:effectLst/>
                <a:latin typeface="Robot Condensed"/>
              </a:rPr>
              <a:t>boolean</a:t>
            </a:r>
            <a:r>
              <a:rPr lang="en-US" sz="1050" b="0" i="0" dirty="0">
                <a:solidFill>
                  <a:srgbClr val="1E252C"/>
                </a:solidFill>
                <a:effectLst/>
                <a:latin typeface="Robot Condensed"/>
              </a:rPr>
              <a:t>. </a:t>
            </a:r>
          </a:p>
          <a:p>
            <a:r>
              <a:rPr lang="en-US" sz="1050" b="1" i="0" dirty="0">
                <a:solidFill>
                  <a:srgbClr val="1E252C"/>
                </a:solidFill>
                <a:effectLst/>
                <a:latin typeface="Robot Condensed"/>
              </a:rPr>
              <a:t>French-hens</a:t>
            </a:r>
            <a:r>
              <a:rPr lang="en-US" sz="1050" b="0" i="0" dirty="0">
                <a:solidFill>
                  <a:srgbClr val="1E252C"/>
                </a:solidFill>
                <a:effectLst/>
                <a:latin typeface="Robot Condensed"/>
              </a:rPr>
              <a:t> is an integer. </a:t>
            </a:r>
          </a:p>
          <a:p>
            <a:r>
              <a:rPr lang="en-US" sz="1050" b="0" i="0" dirty="0">
                <a:solidFill>
                  <a:srgbClr val="1E252C"/>
                </a:solidFill>
                <a:effectLst/>
                <a:latin typeface="Robot Condensed"/>
              </a:rPr>
              <a:t>You can enclose strings in single or double-quotes or no quotes at all. YAML recognizes unquoted numerals as integers or floating point. The seventh item is an array. </a:t>
            </a:r>
          </a:p>
          <a:p>
            <a:r>
              <a:rPr lang="en-US" sz="1050" b="1" i="0" dirty="0">
                <a:solidFill>
                  <a:srgbClr val="1E252C"/>
                </a:solidFill>
                <a:effectLst/>
                <a:latin typeface="Robot Condensed"/>
              </a:rPr>
              <a:t>Calling-birds</a:t>
            </a:r>
            <a:r>
              <a:rPr lang="en-US" sz="1050" b="0" i="0" dirty="0">
                <a:solidFill>
                  <a:srgbClr val="1E252C"/>
                </a:solidFill>
                <a:effectLst/>
                <a:latin typeface="Robot Condensed"/>
              </a:rPr>
              <a:t> has four elements, each denoted by an opening dash. I indented the elements in </a:t>
            </a:r>
            <a:r>
              <a:rPr lang="en-US" sz="1050" b="1" i="0" dirty="0">
                <a:solidFill>
                  <a:srgbClr val="1E252C"/>
                </a:solidFill>
                <a:effectLst/>
                <a:latin typeface="Robot Condensed"/>
              </a:rPr>
              <a:t>calling-birds</a:t>
            </a:r>
            <a:r>
              <a:rPr lang="en-US" sz="1050" b="0" i="0" dirty="0">
                <a:solidFill>
                  <a:srgbClr val="1E252C"/>
                </a:solidFill>
                <a:effectLst/>
                <a:latin typeface="Robot Condensed"/>
              </a:rPr>
              <a:t> with two spaces. </a:t>
            </a:r>
            <a:br>
              <a:rPr lang="en-US" sz="1050" b="0" i="0" dirty="0">
                <a:solidFill>
                  <a:srgbClr val="1E252C"/>
                </a:solidFill>
                <a:effectLst/>
                <a:latin typeface="Robot Condensed"/>
              </a:rPr>
            </a:br>
            <a:br>
              <a:rPr lang="en-US" sz="1050" b="0" i="0" dirty="0">
                <a:solidFill>
                  <a:srgbClr val="1E252C"/>
                </a:solidFill>
                <a:effectLst/>
                <a:latin typeface="Robot Condensed"/>
              </a:rPr>
            </a:br>
            <a:r>
              <a:rPr lang="en-US" sz="1050" b="0" i="0" dirty="0">
                <a:solidFill>
                  <a:srgbClr val="1E252C"/>
                </a:solidFill>
                <a:effectLst/>
                <a:latin typeface="Robot Condensed"/>
              </a:rPr>
              <a:t>Indentation is how YAML denotes nesting. The number of spaces can vary from file to file, but tabs are not allowed. </a:t>
            </a:r>
            <a:br>
              <a:rPr lang="en-US" sz="1050" b="0" i="0" dirty="0">
                <a:solidFill>
                  <a:srgbClr val="1E252C"/>
                </a:solidFill>
                <a:effectLst/>
                <a:latin typeface="Robot Condensed"/>
              </a:rPr>
            </a:br>
            <a:endParaRPr lang="en-US" sz="1050" b="0" i="0" dirty="0">
              <a:solidFill>
                <a:srgbClr val="1E252C"/>
              </a:solidFill>
              <a:effectLst/>
              <a:latin typeface="Robot Condensed"/>
            </a:endParaRPr>
          </a:p>
          <a:p>
            <a:r>
              <a:rPr lang="en-US" sz="1050" b="0" i="0" dirty="0">
                <a:solidFill>
                  <a:srgbClr val="1E252C"/>
                </a:solidFill>
                <a:effectLst/>
                <a:latin typeface="Robot Condensed"/>
              </a:rPr>
              <a:t>Finally, we see </a:t>
            </a:r>
            <a:r>
              <a:rPr lang="en-US" sz="1050" b="1" i="0" dirty="0" err="1">
                <a:solidFill>
                  <a:srgbClr val="1E252C"/>
                </a:solidFill>
                <a:effectLst/>
                <a:latin typeface="Robot Condensed"/>
              </a:rPr>
              <a:t>xmas</a:t>
            </a:r>
            <a:r>
              <a:rPr lang="en-US" sz="1050" b="1" i="0" dirty="0">
                <a:solidFill>
                  <a:srgbClr val="1E252C"/>
                </a:solidFill>
                <a:effectLst/>
                <a:latin typeface="Robot Condensed"/>
              </a:rPr>
              <a:t>-fifth-day</a:t>
            </a:r>
            <a:r>
              <a:rPr lang="en-US" sz="1050" b="0" i="0" dirty="0">
                <a:solidFill>
                  <a:srgbClr val="1E252C"/>
                </a:solidFill>
                <a:effectLst/>
                <a:latin typeface="Robot Condensed"/>
              </a:rPr>
              <a:t>, which has five more elements inside it, each of them indented. </a:t>
            </a:r>
          </a:p>
          <a:p>
            <a:r>
              <a:rPr lang="en-US" sz="1050" b="0" i="0" dirty="0">
                <a:solidFill>
                  <a:srgbClr val="1E252C"/>
                </a:solidFill>
                <a:effectLst/>
                <a:latin typeface="Robot Condensed"/>
              </a:rPr>
              <a:t>We can view </a:t>
            </a:r>
            <a:r>
              <a:rPr lang="en-US" sz="1050" b="1" i="0" dirty="0" err="1">
                <a:solidFill>
                  <a:srgbClr val="1E252C"/>
                </a:solidFill>
                <a:effectLst/>
                <a:latin typeface="Robot Condensed"/>
              </a:rPr>
              <a:t>xmas</a:t>
            </a:r>
            <a:r>
              <a:rPr lang="en-US" sz="1050" b="1" i="0" dirty="0">
                <a:solidFill>
                  <a:srgbClr val="1E252C"/>
                </a:solidFill>
                <a:effectLst/>
                <a:latin typeface="Robot Condensed"/>
              </a:rPr>
              <a:t>-fifth-day</a:t>
            </a:r>
            <a:r>
              <a:rPr lang="en-US" sz="1050" b="0" i="0" dirty="0">
                <a:solidFill>
                  <a:srgbClr val="1E252C"/>
                </a:solidFill>
                <a:effectLst/>
                <a:latin typeface="Robot Condensed"/>
              </a:rPr>
              <a:t> as a dictionary that contains two string, two integers, and another dictionary.</a:t>
            </a:r>
            <a:endParaRPr lang="en-IN" sz="1050" dirty="0">
              <a:latin typeface="Robot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EC2349-788F-1DBC-A4CC-EFC562766B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C602B846-1CE4-657A-8AF5-43D14D0DDF13}"/>
              </a:ext>
            </a:extLst>
          </p:cNvPr>
          <p:cNvSpPr txBox="1"/>
          <p:nvPr/>
        </p:nvSpPr>
        <p:spPr>
          <a:xfrm>
            <a:off x="2469822" y="196801"/>
            <a:ext cx="4835951" cy="461665"/>
          </a:xfrm>
          <a:prstGeom prst="rect">
            <a:avLst/>
          </a:prstGeom>
          <a:noFill/>
        </p:spPr>
        <p:txBody>
          <a:bodyPr wrap="square" rtlCol="0">
            <a:spAutoFit/>
          </a:bodyPr>
          <a:lstStyle/>
          <a:p>
            <a:r>
              <a:rPr lang="en-US" sz="2400" b="1" dirty="0">
                <a:solidFill>
                  <a:schemeClr val="accent3"/>
                </a:solidFill>
                <a:latin typeface="Oswald"/>
                <a:sym typeface="Oswald"/>
              </a:rPr>
              <a:t>Ansible</a:t>
            </a:r>
            <a:r>
              <a:rPr lang="en-US" dirty="0"/>
              <a:t> </a:t>
            </a:r>
            <a:r>
              <a:rPr lang="en-US" sz="2400" b="1" dirty="0">
                <a:solidFill>
                  <a:schemeClr val="accent3"/>
                </a:solidFill>
                <a:latin typeface="Oswald"/>
              </a:rPr>
              <a:t>Playbooks</a:t>
            </a:r>
          </a:p>
        </p:txBody>
      </p:sp>
      <p:sp>
        <p:nvSpPr>
          <p:cNvPr id="5" name="TextBox 4">
            <a:extLst>
              <a:ext uri="{FF2B5EF4-FFF2-40B4-BE49-F238E27FC236}">
                <a16:creationId xmlns:a16="http://schemas.microsoft.com/office/drawing/2014/main" id="{9CCF2995-46BF-3DD1-F12F-35F86376B749}"/>
              </a:ext>
            </a:extLst>
          </p:cNvPr>
          <p:cNvSpPr txBox="1"/>
          <p:nvPr/>
        </p:nvSpPr>
        <p:spPr>
          <a:xfrm>
            <a:off x="1197204" y="1036949"/>
            <a:ext cx="6749592" cy="3754874"/>
          </a:xfrm>
          <a:prstGeom prst="rect">
            <a:avLst/>
          </a:prstGeom>
          <a:noFill/>
        </p:spPr>
        <p:txBody>
          <a:bodyPr wrap="square" rtlCol="0">
            <a:spAutoFit/>
          </a:bodyPr>
          <a:lstStyle/>
          <a:p>
            <a:r>
              <a:rPr lang="en-US" dirty="0"/>
              <a:t>Ansible Playbooks are Ansible’s Orchestration language</a:t>
            </a:r>
          </a:p>
          <a:p>
            <a:r>
              <a:rPr lang="en-US" dirty="0"/>
              <a:t>Define what we want Ansible to do </a:t>
            </a:r>
          </a:p>
          <a:p>
            <a:r>
              <a:rPr lang="en-US" dirty="0"/>
              <a:t>Set of Instructions to tell Ansible what to do </a:t>
            </a:r>
          </a:p>
          <a:p>
            <a:endParaRPr lang="en-US" dirty="0"/>
          </a:p>
          <a:p>
            <a:endParaRPr lang="en-US" dirty="0"/>
          </a:p>
          <a:p>
            <a:r>
              <a:rPr lang="en-US" dirty="0"/>
              <a:t>Ansible are written in </a:t>
            </a:r>
            <a:r>
              <a:rPr lang="en-US" dirty="0" err="1"/>
              <a:t>yaml</a:t>
            </a:r>
            <a:r>
              <a:rPr lang="en-US" dirty="0"/>
              <a:t> (yet another markup language) format </a:t>
            </a:r>
          </a:p>
          <a:p>
            <a:endParaRPr lang="en-US" dirty="0"/>
          </a:p>
          <a:p>
            <a:r>
              <a:rPr lang="en-US" dirty="0"/>
              <a:t>Playbook – A single </a:t>
            </a:r>
            <a:r>
              <a:rPr lang="en-US" dirty="0" err="1"/>
              <a:t>Yaml</a:t>
            </a:r>
            <a:r>
              <a:rPr lang="en-US" dirty="0"/>
              <a:t> file </a:t>
            </a:r>
          </a:p>
          <a:p>
            <a:r>
              <a:rPr lang="en-US" dirty="0"/>
              <a:t>  Play: Defines a set of activities (tasks) to be run on hosts</a:t>
            </a:r>
          </a:p>
          <a:p>
            <a:pPr lvl="8"/>
            <a:r>
              <a:rPr lang="en-US" dirty="0"/>
              <a:t>  Task: An Action to be performed on the host </a:t>
            </a:r>
          </a:p>
          <a:p>
            <a:pPr lvl="8"/>
            <a:r>
              <a:rPr lang="en-US" dirty="0"/>
              <a:t>   &gt; Execute a command </a:t>
            </a:r>
          </a:p>
          <a:p>
            <a:pPr lvl="8"/>
            <a:r>
              <a:rPr lang="en-US" dirty="0"/>
              <a:t>   &gt; Run a Script</a:t>
            </a:r>
          </a:p>
          <a:p>
            <a:pPr lvl="8"/>
            <a:r>
              <a:rPr lang="en-US" dirty="0"/>
              <a:t>   &gt; Install a package</a:t>
            </a:r>
          </a:p>
          <a:p>
            <a:pPr lvl="8"/>
            <a:r>
              <a:rPr lang="en-US" dirty="0"/>
              <a:t>   &gt; shutdown/restart </a:t>
            </a:r>
          </a:p>
          <a:p>
            <a:endParaRPr lang="en-US" dirty="0"/>
          </a:p>
          <a:p>
            <a:endParaRPr lang="en-US" dirty="0"/>
          </a:p>
          <a:p>
            <a:endParaRPr lang="en-US" dirty="0"/>
          </a:p>
        </p:txBody>
      </p:sp>
    </p:spTree>
    <p:extLst>
      <p:ext uri="{BB962C8B-B14F-4D97-AF65-F5344CB8AC3E}">
        <p14:creationId xmlns:p14="http://schemas.microsoft.com/office/powerpoint/2010/main" val="88697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07BB0E-4238-F21C-B22A-08D49C047028}"/>
              </a:ext>
            </a:extLst>
          </p:cNvPr>
          <p:cNvSpPr/>
          <p:nvPr/>
        </p:nvSpPr>
        <p:spPr>
          <a:xfrm>
            <a:off x="4572000" y="551467"/>
            <a:ext cx="3326434" cy="1786380"/>
          </a:xfrm>
          <a:prstGeom prst="rect">
            <a:avLst/>
          </a:prstGeom>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5788D2D-9828-AA76-6347-8A80E12E15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Picture 2">
            <a:extLst>
              <a:ext uri="{FF2B5EF4-FFF2-40B4-BE49-F238E27FC236}">
                <a16:creationId xmlns:a16="http://schemas.microsoft.com/office/drawing/2014/main" id="{EFB4B383-27A0-946F-656C-A873064DA521}"/>
              </a:ext>
            </a:extLst>
          </p:cNvPr>
          <p:cNvPicPr>
            <a:picLocks noChangeAspect="1"/>
          </p:cNvPicPr>
          <p:nvPr/>
        </p:nvPicPr>
        <p:blipFill>
          <a:blip r:embed="rId2"/>
          <a:stretch>
            <a:fillRect/>
          </a:stretch>
        </p:blipFill>
        <p:spPr>
          <a:xfrm>
            <a:off x="543762" y="641023"/>
            <a:ext cx="2984392" cy="4025245"/>
          </a:xfrm>
          <a:prstGeom prst="rect">
            <a:avLst/>
          </a:prstGeom>
        </p:spPr>
      </p:pic>
      <p:pic>
        <p:nvPicPr>
          <p:cNvPr id="7" name="Picture 6">
            <a:extLst>
              <a:ext uri="{FF2B5EF4-FFF2-40B4-BE49-F238E27FC236}">
                <a16:creationId xmlns:a16="http://schemas.microsoft.com/office/drawing/2014/main" id="{235B44A5-E819-4DFE-DE80-742C4C46C8F7}"/>
              </a:ext>
            </a:extLst>
          </p:cNvPr>
          <p:cNvPicPr>
            <a:picLocks noChangeAspect="1"/>
          </p:cNvPicPr>
          <p:nvPr/>
        </p:nvPicPr>
        <p:blipFill>
          <a:blip r:embed="rId3"/>
          <a:stretch>
            <a:fillRect/>
          </a:stretch>
        </p:blipFill>
        <p:spPr>
          <a:xfrm>
            <a:off x="4572000" y="551467"/>
            <a:ext cx="3326434" cy="4204355"/>
          </a:xfrm>
          <a:prstGeom prst="rect">
            <a:avLst/>
          </a:prstGeom>
        </p:spPr>
      </p:pic>
    </p:spTree>
    <p:extLst>
      <p:ext uri="{BB962C8B-B14F-4D97-AF65-F5344CB8AC3E}">
        <p14:creationId xmlns:p14="http://schemas.microsoft.com/office/powerpoint/2010/main" val="187896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5B98E2-546B-6097-25A7-511B4AFFF0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Google Shape;173;p13">
            <a:extLst>
              <a:ext uri="{FF2B5EF4-FFF2-40B4-BE49-F238E27FC236}">
                <a16:creationId xmlns:a16="http://schemas.microsoft.com/office/drawing/2014/main" id="{A62B7E7A-E6C6-CDF6-6B47-ACE77DB891D1}"/>
              </a:ext>
            </a:extLst>
          </p:cNvPr>
          <p:cNvSpPr txBox="1">
            <a:spLocks/>
          </p:cNvSpPr>
          <p:nvPr/>
        </p:nvSpPr>
        <p:spPr>
          <a:xfrm>
            <a:off x="3662891" y="86152"/>
            <a:ext cx="3331798" cy="5019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1pPr>
            <a:lvl2pPr marR="0" lvl="1"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2pPr>
            <a:lvl3pPr marR="0" lvl="2"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3pPr>
            <a:lvl4pPr marR="0" lvl="3"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4pPr>
            <a:lvl5pPr marR="0" lvl="4"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5pPr>
            <a:lvl6pPr marR="0" lvl="5"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6pPr>
            <a:lvl7pPr marR="0" lvl="6"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7pPr>
            <a:lvl8pPr marR="0" lvl="7"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8pPr>
            <a:lvl9pPr marR="0" lvl="8" algn="l" rtl="0">
              <a:lnSpc>
                <a:spcPct val="100000"/>
              </a:lnSpc>
              <a:spcBef>
                <a:spcPts val="0"/>
              </a:spcBef>
              <a:spcAft>
                <a:spcPts val="0"/>
              </a:spcAft>
              <a:buClr>
                <a:schemeClr val="accent1"/>
              </a:buClr>
              <a:buSzPts val="3000"/>
              <a:buFont typeface="Oswald"/>
              <a:buNone/>
              <a:defRPr sz="3000" b="1" i="0" u="none" strike="noStrike" cap="none">
                <a:solidFill>
                  <a:schemeClr val="accent1"/>
                </a:solidFill>
                <a:latin typeface="Oswald"/>
                <a:ea typeface="Oswald"/>
                <a:cs typeface="Oswald"/>
                <a:sym typeface="Oswald"/>
              </a:defRPr>
            </a:lvl9pPr>
          </a:lstStyle>
          <a:p>
            <a:r>
              <a:rPr lang="en-IN" sz="2400" dirty="0">
                <a:solidFill>
                  <a:schemeClr val="accent3"/>
                </a:solidFill>
              </a:rPr>
              <a:t>Run Playbooks</a:t>
            </a:r>
            <a:endParaRPr lang="en-IN" sz="8100" dirty="0">
              <a:solidFill>
                <a:schemeClr val="accent3"/>
              </a:solidFill>
            </a:endParaRPr>
          </a:p>
        </p:txBody>
      </p:sp>
      <p:sp>
        <p:nvSpPr>
          <p:cNvPr id="4" name="TextBox 3">
            <a:extLst>
              <a:ext uri="{FF2B5EF4-FFF2-40B4-BE49-F238E27FC236}">
                <a16:creationId xmlns:a16="http://schemas.microsoft.com/office/drawing/2014/main" id="{9C7BB2AD-6D17-506A-F9C2-F04952C1CE2B}"/>
              </a:ext>
            </a:extLst>
          </p:cNvPr>
          <p:cNvSpPr txBox="1"/>
          <p:nvPr/>
        </p:nvSpPr>
        <p:spPr>
          <a:xfrm>
            <a:off x="320512" y="1125200"/>
            <a:ext cx="3912124" cy="2893100"/>
          </a:xfrm>
          <a:prstGeom prst="rect">
            <a:avLst/>
          </a:prstGeom>
          <a:noFill/>
        </p:spPr>
        <p:txBody>
          <a:bodyPr wrap="square" rtlCol="0">
            <a:spAutoFit/>
          </a:bodyPr>
          <a:lstStyle/>
          <a:p>
            <a:r>
              <a:rPr lang="en-US" dirty="0"/>
              <a:t>To run Ansible playbooks the command is – </a:t>
            </a:r>
          </a:p>
          <a:p>
            <a:endParaRPr lang="en-US" dirty="0"/>
          </a:p>
          <a:p>
            <a:r>
              <a:rPr lang="en-US" b="1" dirty="0"/>
              <a:t>Syntax</a:t>
            </a:r>
            <a:r>
              <a:rPr lang="en-US" dirty="0"/>
              <a:t> : ansible-playbook &lt;</a:t>
            </a:r>
            <a:r>
              <a:rPr lang="en-US" dirty="0" err="1"/>
              <a:t>playbookname</a:t>
            </a:r>
            <a:r>
              <a:rPr lang="en-US" dirty="0"/>
              <a:t>&gt; </a:t>
            </a:r>
          </a:p>
          <a:p>
            <a:endParaRPr lang="en-US" dirty="0"/>
          </a:p>
          <a:p>
            <a:r>
              <a:rPr lang="en-US" dirty="0"/>
              <a:t>ansible-playbook </a:t>
            </a:r>
            <a:r>
              <a:rPr lang="en-US" dirty="0" err="1"/>
              <a:t>playbook.yaml</a:t>
            </a:r>
            <a:r>
              <a:rPr lang="en-US" dirty="0"/>
              <a:t> </a:t>
            </a:r>
          </a:p>
          <a:p>
            <a:endParaRPr lang="en-US" dirty="0"/>
          </a:p>
          <a:p>
            <a:r>
              <a:rPr lang="en-US" dirty="0"/>
              <a:t>ansible-playbook </a:t>
            </a:r>
            <a:r>
              <a:rPr lang="en-US" dirty="0" err="1"/>
              <a:t>playbook.yaml</a:t>
            </a:r>
            <a:r>
              <a:rPr lang="en-US" dirty="0"/>
              <a:t> -</a:t>
            </a:r>
            <a:r>
              <a:rPr lang="en-US" dirty="0" err="1"/>
              <a:t>i</a:t>
            </a:r>
            <a:r>
              <a:rPr lang="en-US" dirty="0"/>
              <a:t> inventory</a:t>
            </a:r>
          </a:p>
          <a:p>
            <a:endParaRPr lang="en-US" dirty="0"/>
          </a:p>
          <a:p>
            <a:r>
              <a:rPr lang="en-US" dirty="0"/>
              <a:t>ansible-playbook --help</a:t>
            </a:r>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BCB37ECC-ADFF-C51C-E8E4-5E09946B6A96}"/>
              </a:ext>
            </a:extLst>
          </p:cNvPr>
          <p:cNvSpPr txBox="1"/>
          <p:nvPr/>
        </p:nvSpPr>
        <p:spPr>
          <a:xfrm>
            <a:off x="4309622" y="1125200"/>
            <a:ext cx="3912124" cy="2462213"/>
          </a:xfrm>
          <a:prstGeom prst="rect">
            <a:avLst/>
          </a:prstGeom>
          <a:noFill/>
        </p:spPr>
        <p:txBody>
          <a:bodyPr wrap="square" rtlCol="0">
            <a:spAutoFit/>
          </a:bodyPr>
          <a:lstStyle/>
          <a:p>
            <a:r>
              <a:rPr lang="en-US" dirty="0"/>
              <a:t>To run Ad-hoc  the command is – </a:t>
            </a:r>
          </a:p>
          <a:p>
            <a:endParaRPr lang="en-US" dirty="0"/>
          </a:p>
          <a:p>
            <a:r>
              <a:rPr lang="en-US" b="1" dirty="0"/>
              <a:t>Syntax</a:t>
            </a:r>
            <a:r>
              <a:rPr lang="en-US" dirty="0"/>
              <a:t> : ansible &lt;collection&gt; -m &lt;module&gt; -</a:t>
            </a:r>
            <a:r>
              <a:rPr lang="en-US" dirty="0" err="1"/>
              <a:t>i</a:t>
            </a:r>
            <a:r>
              <a:rPr lang="en-US" dirty="0"/>
              <a:t> &lt;inventory&gt;</a:t>
            </a:r>
          </a:p>
          <a:p>
            <a:endParaRPr lang="en-US" dirty="0"/>
          </a:p>
          <a:p>
            <a:endParaRPr lang="en-US" dirty="0"/>
          </a:p>
          <a:p>
            <a:r>
              <a:rPr lang="en-US" dirty="0"/>
              <a:t>ansible --help</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30863088"/>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5429</TotalTime>
  <Words>1384</Words>
  <Application>Microsoft Macintosh PowerPoint</Application>
  <PresentationFormat>On-screen Show (16:9)</PresentationFormat>
  <Paragraphs>237</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Roboto Condensed</vt:lpstr>
      <vt:lpstr>Oswald</vt:lpstr>
      <vt:lpstr>Wingdings</vt:lpstr>
      <vt:lpstr>Arial</vt:lpstr>
      <vt:lpstr>Robot Condensed</vt:lpstr>
      <vt:lpstr>Lato</vt:lpstr>
      <vt:lpstr>Wolsey template</vt:lpstr>
      <vt:lpstr>DevOps Industrial Training</vt:lpstr>
      <vt:lpstr>Ansible </vt:lpstr>
      <vt:lpstr>YAML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Variables use-cases </vt:lpstr>
      <vt:lpstr>Jinja 2 &amp; Filters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Industrial Training</dc:title>
  <cp:lastModifiedBy>Gunjan Mirchandani</cp:lastModifiedBy>
  <cp:revision>10</cp:revision>
  <dcterms:modified xsi:type="dcterms:W3CDTF">2023-11-15T01:14:44Z</dcterms:modified>
</cp:coreProperties>
</file>