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e9e86f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e9e86f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e78ab40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0e78ab40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e78ab40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e78ab40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e1b5a9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e1b5a9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e78ab4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e78ab4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e1b5a9a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e1b5a9a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f26b6b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f26b6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</a:t>
            </a:r>
            <a:r>
              <a:rPr lang="en"/>
              <a:t>scraping</a:t>
            </a:r>
            <a:r>
              <a:rPr lang="en"/>
              <a:t> one of the problems that took a lot of time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f26b6b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f26b6b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e78ab40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e78ab40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e78ab40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e78ab40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f26b6b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f26b6b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34700" y="4006241"/>
            <a:ext cx="797600" cy="800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2 - </a:t>
            </a:r>
            <a:r>
              <a:rPr lang="en"/>
              <a:t>Pokémon Data Visualization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Barnett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Brittany Clemmons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Laylaa Tariq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visuals for other stats and features (evolutions, Mega forms, movesets, breeding groups,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map visual for in-game locations and rarity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“Team-builder” comparison function was discussed, but not feasible within the allotted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Barnett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Brittany Clemmons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Laylaa Tariq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Pokémon is a wildly popular multimedia franchise that launched in Japan in 1996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Pokémon is the world’s largest media franchise (valued at $59 billion in 2018)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over 800 creatures as of late 2019, each with its own combination of attributes and stats, Pokémon is a topic well-suited for data analysis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Pokémon</a:t>
            </a:r>
            <a:r>
              <a:rPr lang="en"/>
              <a:t> Dashboard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Dashboard theme was inspired by the concept of the </a:t>
            </a:r>
            <a:r>
              <a:rPr lang="en"/>
              <a:t>Pokédex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world of </a:t>
            </a:r>
            <a:r>
              <a:rPr lang="en"/>
              <a:t>Pokémon</a:t>
            </a:r>
            <a:r>
              <a:rPr lang="en"/>
              <a:t>, a </a:t>
            </a:r>
            <a:r>
              <a:rPr lang="en"/>
              <a:t>Pokédex</a:t>
            </a:r>
            <a:r>
              <a:rPr lang="en"/>
              <a:t> is a hand-held device similar to a PDA that provides </a:t>
            </a:r>
            <a:r>
              <a:rPr lang="en"/>
              <a:t>Pokémon</a:t>
            </a:r>
            <a:r>
              <a:rPr lang="en"/>
              <a:t> trainers information on individual </a:t>
            </a:r>
            <a:r>
              <a:rPr lang="en"/>
              <a:t>Pokémon</a:t>
            </a:r>
            <a:r>
              <a:rPr lang="en"/>
              <a:t> creatures that they may encounter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their world, the </a:t>
            </a:r>
            <a:r>
              <a:rPr lang="en"/>
              <a:t>Pokédex</a:t>
            </a:r>
            <a:r>
              <a:rPr lang="en"/>
              <a:t> holds information for the majority of commonly found </a:t>
            </a:r>
            <a:r>
              <a:rPr lang="en"/>
              <a:t>Pokémon</a:t>
            </a:r>
            <a:r>
              <a:rPr lang="en"/>
              <a:t> but there can be unknowns as well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950" y="2933622"/>
            <a:ext cx="2278150" cy="17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Approach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PostgreSQL</a:t>
            </a:r>
            <a:r>
              <a:rPr lang="en" sz="1400"/>
              <a:t> (database)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Python</a:t>
            </a:r>
            <a:r>
              <a:rPr lang="en" sz="1400"/>
              <a:t> (cleaning data in Jupyter)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Bootstrap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 + 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JavaScript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JSON API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Individual 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Raw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Chart.js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Generation Graph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Pokemon Type Graph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36" y="798991"/>
            <a:ext cx="940150" cy="966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597" y="716788"/>
            <a:ext cx="1789853" cy="1279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011243"/>
            <a:ext cx="2784824" cy="11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5664" y="3223505"/>
            <a:ext cx="972634" cy="100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8311" y="3141270"/>
            <a:ext cx="1200140" cy="123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31138" y="799000"/>
            <a:ext cx="1081717" cy="11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Munging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primary data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Data.world (initial csv)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Pokemon.com (image data)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peripheral information taken from Bulbapedia (bulbapedia.bulbagarden.net)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scraping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Pokemon.com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did not include images or weaknesses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Import.io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Created a </a:t>
            </a:r>
            <a:r>
              <a:rPr lang="en"/>
              <a:t>recipe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Then added URLs to the crawler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- Home Page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875" y="1109825"/>
            <a:ext cx="5649350" cy="33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- Individual View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5328725" y="1017725"/>
            <a:ext cx="37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of </a:t>
            </a:r>
            <a:r>
              <a:rPr lang="en"/>
              <a:t>Pokémon</a:t>
            </a:r>
            <a:r>
              <a:rPr lang="en"/>
              <a:t> scraped from pokemon.com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and type(s) of </a:t>
            </a:r>
            <a:r>
              <a:rPr lang="en"/>
              <a:t>Pokémon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and secondary abilities (if applicable)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six base stat categories and values (as of Generation VII) and the corresponding total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2" y="989875"/>
            <a:ext cx="5098776" cy="37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- Type by Generation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5009200" y="1200425"/>
            <a:ext cx="38232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Pokemon Type by Generation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Visualization using Chart.js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Bar Chart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Provides interactivate category selection and dynamically updates chart with selected category items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56799" cy="34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61575" y="42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25" y="1263325"/>
            <a:ext cx="8820550" cy="37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