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57c390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57c390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57c390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57c390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57c3901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57c3901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57c3901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57c3901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357c3901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357c390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57c3901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57c3901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9875"/>
            <a:ext cx="8520600" cy="9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Project Description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11425"/>
            <a:ext cx="8520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Paris is the capital and most populous city of France. Since the 17th century, Paris has been one of Europe’s major centres of finance, diplomacy , commerce, fashion, science and arts. Paris was the second most expensive city in the world.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Since the late 18th century, Paris has been famous for its restaurants , food meticulously prepared and artfully presented. Today, due to Paris' cosmopolitan population, every French regional cuisine and almost every national cuisine in the world can be found there; the city has more than 9,000 restaurants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In this project I will try to explore international restaurants as well as local ones in French Capital.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Some questions: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1) Which quartiers in Paris have more restaurants than others ?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2) Which quartiers have more specific restaurants than french ones? 3) What are the first three famous culinaries in French Capital?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3) What are the first three famous culinaries in French Capital?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29875"/>
            <a:ext cx="8520600" cy="9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 Data Description</a:t>
            </a:r>
            <a:endParaRPr sz="48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411425"/>
            <a:ext cx="8520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List of data sources which will be used in this project: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1) Foursquare Api - to get restaurants for each location provided 2) Paris datasets for quartiers and amortissements 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-                                          ​        </a:t>
            </a:r>
            <a:r>
              <a:rPr lang="en" sz="1400">
                <a:solidFill>
                  <a:srgbClr val="1155CC"/>
                </a:solidFill>
                <a:highlight>
                  <a:srgbClr val="FFFFFF"/>
                </a:highlight>
              </a:rPr>
              <a:t>https://opendata.paris.fr/pages/home/</a:t>
            </a:r>
            <a:endParaRPr sz="14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29875"/>
            <a:ext cx="8520600" cy="9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   Methodology</a:t>
            </a:r>
            <a:endParaRPr sz="48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411425"/>
            <a:ext cx="8520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Description of the steps: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1) Loading Paris quartier geodata and displaying it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2) Loading both quartier and arrondissements data and merging them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3) After data cleaning we have to call Foursquare Api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4) After retrieving restaurant data we can start to analyze it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129875"/>
            <a:ext cx="8520600" cy="9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        Results</a:t>
            </a:r>
            <a:endParaRPr sz="48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411425"/>
            <a:ext cx="8520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These 10 quartiers have more restaurants than others: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650" y="2498125"/>
            <a:ext cx="6052699" cy="15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129875"/>
            <a:ext cx="8520600" cy="9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        Results</a:t>
            </a:r>
            <a:endParaRPr sz="48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1411425"/>
            <a:ext cx="8520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2 ) We see that most of the quartiers have french local restaurants dominating, however it is not common for all of them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Gaillon,Palais-Royal,Père-Lachaise - Japanese Goutte-d'Or,Pont-de-Flandre - Asian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La Chapelle - Chinese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Parc-de-Montsouris - Italian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Saint-Vincent-de-Paul - Indian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129875"/>
            <a:ext cx="8520600" cy="9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        Results</a:t>
            </a:r>
            <a:endParaRPr sz="480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1411425"/>
            <a:ext cx="8520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Three most dominating cousins are french(local) , italian and japanese ones: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50" y="2459175"/>
            <a:ext cx="6659700" cy="12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129875"/>
            <a:ext cx="8520600" cy="9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     Conclusion</a:t>
            </a:r>
            <a:endParaRPr sz="480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1411425"/>
            <a:ext cx="8520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Because we have limitations for prime calls in Foursquare Api ,we can not retrieve tips, likes and so on, it can be possible improvement for generating better dataset.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