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8" r:id="rId4"/>
    <p:sldId id="265" r:id="rId5"/>
    <p:sldId id="258" r:id="rId6"/>
    <p:sldId id="259" r:id="rId7"/>
    <p:sldId id="260" r:id="rId8"/>
    <p:sldId id="275" r:id="rId9"/>
    <p:sldId id="261" r:id="rId10"/>
    <p:sldId id="262" r:id="rId11"/>
    <p:sldId id="263" r:id="rId12"/>
    <p:sldId id="272" r:id="rId13"/>
    <p:sldId id="273" r:id="rId14"/>
    <p:sldId id="276" r:id="rId15"/>
    <p:sldId id="264" r:id="rId16"/>
    <p:sldId id="267" r:id="rId17"/>
    <p:sldId id="26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47344-3520-6DBC-70FA-13935FCA73DE}" v="5" dt="2024-09-12T10:02:5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6A618-09FA-4FA9-896D-79F33E5C14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68E64F-0240-4967-8B52-4CAB7FFD887A}">
      <dgm:prSet custT="1"/>
      <dgm:spPr/>
      <dgm:t>
        <a:bodyPr/>
        <a:lstStyle/>
        <a:p>
          <a:r>
            <a:rPr lang="en-IN" sz="2000" dirty="0"/>
            <a:t>IBM Mentor</a:t>
          </a:r>
          <a:endParaRPr lang="en-US" sz="2000" dirty="0"/>
        </a:p>
      </dgm:t>
    </dgm:pt>
    <dgm:pt modelId="{A5290B22-C2A4-497E-A064-2FEDCE2A4D44}" type="parTrans" cxnId="{5C44FD3A-000F-4CB0-BEBF-1CCC5F0F735E}">
      <dgm:prSet/>
      <dgm:spPr/>
      <dgm:t>
        <a:bodyPr/>
        <a:lstStyle/>
        <a:p>
          <a:endParaRPr lang="en-US"/>
        </a:p>
      </dgm:t>
    </dgm:pt>
    <dgm:pt modelId="{ECE0B89D-0936-4ED0-82B9-BA21B2FA79ED}" type="sibTrans" cxnId="{5C44FD3A-000F-4CB0-BEBF-1CCC5F0F735E}">
      <dgm:prSet/>
      <dgm:spPr/>
      <dgm:t>
        <a:bodyPr/>
        <a:lstStyle/>
        <a:p>
          <a:endParaRPr lang="en-US"/>
        </a:p>
      </dgm:t>
    </dgm:pt>
    <dgm:pt modelId="{7029E5CE-BCF7-4504-8B49-4FF2E2EB39A0}">
      <dgm:prSet custT="1"/>
      <dgm:spPr/>
      <dgm:t>
        <a:bodyPr/>
        <a:lstStyle/>
        <a:p>
          <a:r>
            <a:rPr lang="en-IN" sz="2000" dirty="0"/>
            <a:t>Mr. Vivek Singh</a:t>
          </a:r>
          <a:endParaRPr lang="en-US" sz="2000" dirty="0"/>
        </a:p>
      </dgm:t>
    </dgm:pt>
    <dgm:pt modelId="{2FC6F267-3B75-43E1-8627-27B9FA7F22AD}" type="parTrans" cxnId="{4F8329DD-C842-4E8F-A194-2AB29FD8D34C}">
      <dgm:prSet/>
      <dgm:spPr/>
      <dgm:t>
        <a:bodyPr/>
        <a:lstStyle/>
        <a:p>
          <a:endParaRPr lang="en-US"/>
        </a:p>
      </dgm:t>
    </dgm:pt>
    <dgm:pt modelId="{52858BD3-1DED-453F-A48F-BD5B3D5ABDAA}" type="sibTrans" cxnId="{4F8329DD-C842-4E8F-A194-2AB29FD8D34C}">
      <dgm:prSet/>
      <dgm:spPr/>
      <dgm:t>
        <a:bodyPr/>
        <a:lstStyle/>
        <a:p>
          <a:endParaRPr lang="en-US"/>
        </a:p>
      </dgm:t>
    </dgm:pt>
    <dgm:pt modelId="{74C3FAE0-C535-4909-BE29-65CBBF4FB9DF}">
      <dgm:prSet custT="1"/>
      <dgm:spPr/>
      <dgm:t>
        <a:bodyPr/>
        <a:lstStyle/>
        <a:p>
          <a:r>
            <a:rPr lang="en-IN" sz="2000" dirty="0"/>
            <a:t>Training </a:t>
          </a:r>
          <a:r>
            <a:rPr lang="en-IN" sz="2000" dirty="0" smtClean="0"/>
            <a:t>Officer</a:t>
          </a:r>
        </a:p>
        <a:p>
          <a:endParaRPr lang="en-IN" sz="2000" dirty="0"/>
        </a:p>
        <a:p>
          <a:r>
            <a:rPr lang="en-IN" sz="2000" dirty="0"/>
            <a:t>Edunet Mentor</a:t>
          </a:r>
          <a:endParaRPr lang="en-US" sz="2000" dirty="0"/>
        </a:p>
      </dgm:t>
    </dgm:pt>
    <dgm:pt modelId="{E1A193BA-0495-4C8B-BCC9-7AEE7E179CB0}" type="parTrans" cxnId="{A0544A73-BA24-47BB-A7C4-8893639CA10B}">
      <dgm:prSet/>
      <dgm:spPr/>
      <dgm:t>
        <a:bodyPr/>
        <a:lstStyle/>
        <a:p>
          <a:endParaRPr lang="en-US"/>
        </a:p>
      </dgm:t>
    </dgm:pt>
    <dgm:pt modelId="{7EF7A8D1-7700-49B6-9F48-DFF25D30B586}" type="sibTrans" cxnId="{A0544A73-BA24-47BB-A7C4-8893639CA10B}">
      <dgm:prSet/>
      <dgm:spPr/>
      <dgm:t>
        <a:bodyPr/>
        <a:lstStyle/>
        <a:p>
          <a:endParaRPr lang="en-US"/>
        </a:p>
      </dgm:t>
    </dgm:pt>
    <dgm:pt modelId="{55BAAE89-031F-42CA-BD02-3291C047D711}">
      <dgm:prSet custT="1"/>
      <dgm:spPr/>
      <dgm:t>
        <a:bodyPr/>
        <a:lstStyle/>
        <a:p>
          <a:r>
            <a:rPr lang="en-IN" sz="2000" dirty="0"/>
            <a:t>Mr. </a:t>
          </a:r>
          <a:r>
            <a:rPr lang="en-US" sz="2000" b="0" dirty="0"/>
            <a:t>Mohammad Kashif Siddiqui</a:t>
          </a:r>
        </a:p>
      </dgm:t>
    </dgm:pt>
    <dgm:pt modelId="{CB93119D-EF4D-4696-9E0C-49BC021580F6}" type="parTrans" cxnId="{808D32C1-022B-47C1-97F9-D84033389212}">
      <dgm:prSet/>
      <dgm:spPr/>
      <dgm:t>
        <a:bodyPr/>
        <a:lstStyle/>
        <a:p>
          <a:endParaRPr lang="en-US"/>
        </a:p>
      </dgm:t>
    </dgm:pt>
    <dgm:pt modelId="{5FB00034-E47D-449D-8BF8-A7314C0B1AA0}" type="sibTrans" cxnId="{808D32C1-022B-47C1-97F9-D84033389212}">
      <dgm:prSet/>
      <dgm:spPr/>
      <dgm:t>
        <a:bodyPr/>
        <a:lstStyle/>
        <a:p>
          <a:endParaRPr lang="en-US"/>
        </a:p>
      </dgm:t>
    </dgm:pt>
    <dgm:pt modelId="{8F593661-27CE-469D-99C5-2A4E61AF8014}">
      <dgm:prSet custT="1"/>
      <dgm:spPr/>
      <dgm:t>
        <a:bodyPr/>
        <a:lstStyle/>
        <a:p>
          <a:r>
            <a:rPr lang="en-IN" sz="2000" dirty="0"/>
            <a:t>Student Team</a:t>
          </a:r>
          <a:endParaRPr lang="en-US" sz="2000" dirty="0"/>
        </a:p>
      </dgm:t>
    </dgm:pt>
    <dgm:pt modelId="{0BB2F526-56AE-490B-9CEC-491F6CEE4973}" type="parTrans" cxnId="{CCDDDC93-1723-479C-8EF7-3F8E47D89194}">
      <dgm:prSet/>
      <dgm:spPr/>
      <dgm:t>
        <a:bodyPr/>
        <a:lstStyle/>
        <a:p>
          <a:endParaRPr lang="en-US"/>
        </a:p>
      </dgm:t>
    </dgm:pt>
    <dgm:pt modelId="{FE9DDA8F-8190-4D96-BAF6-F812D2F5A8AC}" type="sibTrans" cxnId="{CCDDDC93-1723-479C-8EF7-3F8E47D89194}">
      <dgm:prSet/>
      <dgm:spPr/>
      <dgm:t>
        <a:bodyPr/>
        <a:lstStyle/>
        <a:p>
          <a:endParaRPr lang="en-US"/>
        </a:p>
      </dgm:t>
    </dgm:pt>
    <dgm:pt modelId="{AACED528-7474-4E77-ACB7-C8ED82619B25}">
      <dgm:prSet custT="1"/>
      <dgm:spPr/>
      <dgm:t>
        <a:bodyPr/>
        <a:lstStyle/>
        <a:p>
          <a:r>
            <a:rPr lang="en-US" sz="2000" dirty="0"/>
            <a:t>Shamshad Husain</a:t>
          </a:r>
        </a:p>
      </dgm:t>
    </dgm:pt>
    <dgm:pt modelId="{0ACB3A48-2488-4483-BBEF-D7DD8CEE6367}" type="parTrans" cxnId="{408FC0E7-8E2B-4224-8EB0-8492B484E966}">
      <dgm:prSet/>
      <dgm:spPr/>
      <dgm:t>
        <a:bodyPr/>
        <a:lstStyle/>
        <a:p>
          <a:endParaRPr lang="en-US"/>
        </a:p>
      </dgm:t>
    </dgm:pt>
    <dgm:pt modelId="{6567FACF-7512-4716-9B0D-BCF4C2A9DD92}" type="sibTrans" cxnId="{408FC0E7-8E2B-4224-8EB0-8492B484E966}">
      <dgm:prSet/>
      <dgm:spPr/>
      <dgm:t>
        <a:bodyPr/>
        <a:lstStyle/>
        <a:p>
          <a:endParaRPr lang="en-US"/>
        </a:p>
      </dgm:t>
    </dgm:pt>
    <dgm:pt modelId="{5181AEC7-F55D-4401-B30D-96B00CA3E0A6}">
      <dgm:prSet custT="1"/>
      <dgm:spPr/>
      <dgm:t>
        <a:bodyPr/>
        <a:lstStyle/>
        <a:p>
          <a:r>
            <a:rPr lang="en-US" sz="2000" dirty="0"/>
            <a:t>Abhishek Tiwari</a:t>
          </a:r>
        </a:p>
      </dgm:t>
    </dgm:pt>
    <dgm:pt modelId="{27B9D1AD-2176-43D6-9A97-90DB49A9B379}" type="sibTrans" cxnId="{C22CB579-62FF-4FDF-985B-70EC99695DC8}">
      <dgm:prSet/>
      <dgm:spPr/>
      <dgm:t>
        <a:bodyPr/>
        <a:lstStyle/>
        <a:p>
          <a:endParaRPr lang="en-US"/>
        </a:p>
      </dgm:t>
    </dgm:pt>
    <dgm:pt modelId="{3163D6CA-A167-4A0A-8DE3-482C68B833C9}" type="parTrans" cxnId="{C22CB579-62FF-4FDF-985B-70EC99695DC8}">
      <dgm:prSet/>
      <dgm:spPr/>
      <dgm:t>
        <a:bodyPr/>
        <a:lstStyle/>
        <a:p>
          <a:endParaRPr lang="en-US"/>
        </a:p>
      </dgm:t>
    </dgm:pt>
    <dgm:pt modelId="{2FDBE6BF-541A-48B4-BC87-D38F7918748F}">
      <dgm:prSet custT="1"/>
      <dgm:spPr/>
      <dgm:t>
        <a:bodyPr/>
        <a:lstStyle/>
        <a:p>
          <a:r>
            <a:rPr lang="en-US" sz="2000" dirty="0"/>
            <a:t>Harsh Shukla</a:t>
          </a:r>
        </a:p>
      </dgm:t>
    </dgm:pt>
    <dgm:pt modelId="{5D80B253-F216-4FDA-9FE2-15F1B54FB016}" type="sibTrans" cxnId="{F15FBBD9-65DC-45F2-9DB2-6803B2E3C858}">
      <dgm:prSet/>
      <dgm:spPr/>
      <dgm:t>
        <a:bodyPr/>
        <a:lstStyle/>
        <a:p>
          <a:endParaRPr lang="en-US"/>
        </a:p>
      </dgm:t>
    </dgm:pt>
    <dgm:pt modelId="{496CA097-0A25-4F99-A0A0-97EFAA1BFE04}" type="parTrans" cxnId="{F15FBBD9-65DC-45F2-9DB2-6803B2E3C858}">
      <dgm:prSet/>
      <dgm:spPr/>
      <dgm:t>
        <a:bodyPr/>
        <a:lstStyle/>
        <a:p>
          <a:endParaRPr lang="en-US"/>
        </a:p>
      </dgm:t>
    </dgm:pt>
    <dgm:pt modelId="{6055F0C1-E6EE-446C-8F21-B56A26BE9B8F}">
      <dgm:prSet custT="1"/>
      <dgm:spPr/>
      <dgm:t>
        <a:bodyPr/>
        <a:lstStyle/>
        <a:p>
          <a:r>
            <a:rPr lang="en-US" sz="2000" dirty="0"/>
            <a:t>Astha Sachan</a:t>
          </a:r>
        </a:p>
      </dgm:t>
    </dgm:pt>
    <dgm:pt modelId="{31BD6946-F9E4-4D7A-8F30-077DF77F690E}" type="sibTrans" cxnId="{E8E4BE4D-5E21-4A28-ACEF-739F1AC50739}">
      <dgm:prSet/>
      <dgm:spPr/>
      <dgm:t>
        <a:bodyPr/>
        <a:lstStyle/>
        <a:p>
          <a:endParaRPr lang="en-US"/>
        </a:p>
      </dgm:t>
    </dgm:pt>
    <dgm:pt modelId="{5F7823B4-87F0-47BA-936D-3B358F9E24E9}" type="parTrans" cxnId="{E8E4BE4D-5E21-4A28-ACEF-739F1AC50739}">
      <dgm:prSet/>
      <dgm:spPr/>
      <dgm:t>
        <a:bodyPr/>
        <a:lstStyle/>
        <a:p>
          <a:endParaRPr lang="en-US"/>
        </a:p>
      </dgm:t>
    </dgm:pt>
    <dgm:pt modelId="{0D7169AE-9026-47B6-8133-83635A0D4083}">
      <dgm:prSet custT="1"/>
      <dgm:spPr/>
      <dgm:t>
        <a:bodyPr/>
        <a:lstStyle/>
        <a:p>
          <a:endParaRPr lang="en-US" sz="2000" b="0" dirty="0"/>
        </a:p>
      </dgm:t>
    </dgm:pt>
    <dgm:pt modelId="{3B2C210E-94F1-487E-9035-9072CEE121A0}" type="parTrans" cxnId="{C763267F-F513-4126-A9BE-EC9E34E01BDC}">
      <dgm:prSet/>
      <dgm:spPr/>
      <dgm:t>
        <a:bodyPr/>
        <a:lstStyle/>
        <a:p>
          <a:endParaRPr lang="en-US"/>
        </a:p>
      </dgm:t>
    </dgm:pt>
    <dgm:pt modelId="{DBF9772F-388C-4A52-8397-52231C59E85C}" type="sibTrans" cxnId="{C763267F-F513-4126-A9BE-EC9E34E01BDC}">
      <dgm:prSet/>
      <dgm:spPr/>
      <dgm:t>
        <a:bodyPr/>
        <a:lstStyle/>
        <a:p>
          <a:endParaRPr lang="en-US"/>
        </a:p>
      </dgm:t>
    </dgm:pt>
    <dgm:pt modelId="{A1B51B36-99BD-437A-A036-4BA3EE6A5D59}">
      <dgm:prSet custT="1"/>
      <dgm:spPr/>
      <dgm:t>
        <a:bodyPr/>
        <a:lstStyle/>
        <a:p>
          <a:r>
            <a:rPr lang="en-US" sz="2000" b="0" dirty="0" smtClean="0"/>
            <a:t>Mr. Hemant Kumar Singh</a:t>
          </a:r>
          <a:endParaRPr lang="en-US" sz="2000" b="0" dirty="0"/>
        </a:p>
      </dgm:t>
    </dgm:pt>
    <dgm:pt modelId="{B1D1676C-7B04-48C6-922B-3146A95B8B50}" type="parTrans" cxnId="{1E1013B4-CFBD-4594-A3AA-6A2FE569C867}">
      <dgm:prSet/>
      <dgm:spPr/>
      <dgm:t>
        <a:bodyPr/>
        <a:lstStyle/>
        <a:p>
          <a:endParaRPr lang="en-US"/>
        </a:p>
      </dgm:t>
    </dgm:pt>
    <dgm:pt modelId="{AC8EADA8-0DF1-425C-AD65-E448F0763426}" type="sibTrans" cxnId="{1E1013B4-CFBD-4594-A3AA-6A2FE569C867}">
      <dgm:prSet/>
      <dgm:spPr/>
      <dgm:t>
        <a:bodyPr/>
        <a:lstStyle/>
        <a:p>
          <a:endParaRPr lang="en-US"/>
        </a:p>
      </dgm:t>
    </dgm:pt>
    <dgm:pt modelId="{0D63C321-B6BF-4F44-8460-059C4DB479A8}" type="pres">
      <dgm:prSet presAssocID="{21F6A618-09FA-4FA9-896D-79F33E5C14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4826BE-2C89-E347-8E20-EC58E1CBCFDB}" type="pres">
      <dgm:prSet presAssocID="{1368E64F-0240-4967-8B52-4CAB7FFD887A}" presName="linNode" presStyleCnt="0"/>
      <dgm:spPr/>
    </dgm:pt>
    <dgm:pt modelId="{5AF863BA-BB67-E448-812D-75F167541A64}" type="pres">
      <dgm:prSet presAssocID="{1368E64F-0240-4967-8B52-4CAB7FFD887A}" presName="parentText" presStyleLbl="node1" presStyleIdx="0" presStyleCnt="3" custLinFactY="5912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CD775-28E4-194D-99B8-C0FB00DCE11D}" type="pres">
      <dgm:prSet presAssocID="{1368E64F-0240-4967-8B52-4CAB7FFD887A}" presName="descendantText" presStyleLbl="alignAccFollowNode1" presStyleIdx="0" presStyleCnt="3" custLinFactY="33747" custLinFactNeighborX="-41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58259-2A0B-5642-89EE-A37FE72A6E6C}" type="pres">
      <dgm:prSet presAssocID="{ECE0B89D-0936-4ED0-82B9-BA21B2FA79ED}" presName="sp" presStyleCnt="0"/>
      <dgm:spPr/>
    </dgm:pt>
    <dgm:pt modelId="{658105B2-9C37-6644-8D9C-ED9656AD8868}" type="pres">
      <dgm:prSet presAssocID="{74C3FAE0-C535-4909-BE29-65CBBF4FB9DF}" presName="linNode" presStyleCnt="0"/>
      <dgm:spPr/>
    </dgm:pt>
    <dgm:pt modelId="{21CCB99D-E778-0441-A526-6CDA85FE678E}" type="pres">
      <dgm:prSet presAssocID="{74C3FAE0-C535-4909-BE29-65CBBF4FB9DF}" presName="parentText" presStyleLbl="node1" presStyleIdx="1" presStyleCnt="3" custLinFactY="-6455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7A1FE-AC9D-7A42-8719-5C1373E797DC}" type="pres">
      <dgm:prSet presAssocID="{74C3FAE0-C535-4909-BE29-65CBBF4FB9DF}" presName="descendantText" presStyleLbl="alignAccFollowNode1" presStyleIdx="1" presStyleCnt="3" custLinFactY="-31031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CEB6C-84C0-8145-9985-0A4451F5CB8B}" type="pres">
      <dgm:prSet presAssocID="{7EF7A8D1-7700-49B6-9F48-DFF25D30B586}" presName="sp" presStyleCnt="0"/>
      <dgm:spPr/>
    </dgm:pt>
    <dgm:pt modelId="{13CCFD51-4E28-244B-A3B5-DC38C7A1B78C}" type="pres">
      <dgm:prSet presAssocID="{8F593661-27CE-469D-99C5-2A4E61AF8014}" presName="linNode" presStyleCnt="0"/>
      <dgm:spPr/>
    </dgm:pt>
    <dgm:pt modelId="{12902B09-D089-3846-98B6-D1A92B8A616E}" type="pres">
      <dgm:prSet presAssocID="{8F593661-27CE-469D-99C5-2A4E61AF801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0003A-F395-244F-A436-CBA009F9AE7E}" type="pres">
      <dgm:prSet presAssocID="{8F593661-27CE-469D-99C5-2A4E61AF801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D1CE0F-47D7-9C43-93DC-C01BBB466F71}" type="presOf" srcId="{5181AEC7-F55D-4401-B30D-96B00CA3E0A6}" destId="{1D20003A-F395-244F-A436-CBA009F9AE7E}" srcOrd="0" destOrd="1" presId="urn:microsoft.com/office/officeart/2005/8/layout/vList5"/>
    <dgm:cxn modelId="{E8E4BE4D-5E21-4A28-ACEF-739F1AC50739}" srcId="{8F593661-27CE-469D-99C5-2A4E61AF8014}" destId="{6055F0C1-E6EE-446C-8F21-B56A26BE9B8F}" srcOrd="3" destOrd="0" parTransId="{5F7823B4-87F0-47BA-936D-3B358F9E24E9}" sibTransId="{31BD6946-F9E4-4D7A-8F30-077DF77F690E}"/>
    <dgm:cxn modelId="{45095326-8A44-3445-941B-01848BF5E0CB}" type="presOf" srcId="{AACED528-7474-4E77-ACB7-C8ED82619B25}" destId="{1D20003A-F395-244F-A436-CBA009F9AE7E}" srcOrd="0" destOrd="0" presId="urn:microsoft.com/office/officeart/2005/8/layout/vList5"/>
    <dgm:cxn modelId="{1BD35A9B-9895-054D-B983-D76CB588D357}" type="presOf" srcId="{21F6A618-09FA-4FA9-896D-79F33E5C14FB}" destId="{0D63C321-B6BF-4F44-8460-059C4DB479A8}" srcOrd="0" destOrd="0" presId="urn:microsoft.com/office/officeart/2005/8/layout/vList5"/>
    <dgm:cxn modelId="{79EFA1FB-7206-46E9-9782-4E5DD8187F26}" type="presOf" srcId="{0D7169AE-9026-47B6-8133-83635A0D4083}" destId="{2B67A1FE-AC9D-7A42-8719-5C1373E797DC}" srcOrd="0" destOrd="1" presId="urn:microsoft.com/office/officeart/2005/8/layout/vList5"/>
    <dgm:cxn modelId="{1E1013B4-CFBD-4594-A3AA-6A2FE569C867}" srcId="{74C3FAE0-C535-4909-BE29-65CBBF4FB9DF}" destId="{A1B51B36-99BD-437A-A036-4BA3EE6A5D59}" srcOrd="0" destOrd="0" parTransId="{B1D1676C-7B04-48C6-922B-3146A95B8B50}" sibTransId="{AC8EADA8-0DF1-425C-AD65-E448F0763426}"/>
    <dgm:cxn modelId="{099EC816-E4B1-4F49-A3D1-6B11C16C5C3C}" type="presOf" srcId="{A1B51B36-99BD-437A-A036-4BA3EE6A5D59}" destId="{2B67A1FE-AC9D-7A42-8719-5C1373E797DC}" srcOrd="0" destOrd="0" presId="urn:microsoft.com/office/officeart/2005/8/layout/vList5"/>
    <dgm:cxn modelId="{A0544A73-BA24-47BB-A7C4-8893639CA10B}" srcId="{21F6A618-09FA-4FA9-896D-79F33E5C14FB}" destId="{74C3FAE0-C535-4909-BE29-65CBBF4FB9DF}" srcOrd="1" destOrd="0" parTransId="{E1A193BA-0495-4C8B-BCC9-7AEE7E179CB0}" sibTransId="{7EF7A8D1-7700-49B6-9F48-DFF25D30B586}"/>
    <dgm:cxn modelId="{F15FBBD9-65DC-45F2-9DB2-6803B2E3C858}" srcId="{8F593661-27CE-469D-99C5-2A4E61AF8014}" destId="{2FDBE6BF-541A-48B4-BC87-D38F7918748F}" srcOrd="2" destOrd="0" parTransId="{496CA097-0A25-4F99-A0A0-97EFAA1BFE04}" sibTransId="{5D80B253-F216-4FDA-9FE2-15F1B54FB016}"/>
    <dgm:cxn modelId="{C763267F-F513-4126-A9BE-EC9E34E01BDC}" srcId="{74C3FAE0-C535-4909-BE29-65CBBF4FB9DF}" destId="{0D7169AE-9026-47B6-8133-83635A0D4083}" srcOrd="1" destOrd="0" parTransId="{3B2C210E-94F1-487E-9035-9072CEE121A0}" sibTransId="{DBF9772F-388C-4A52-8397-52231C59E85C}"/>
    <dgm:cxn modelId="{C22CB579-62FF-4FDF-985B-70EC99695DC8}" srcId="{8F593661-27CE-469D-99C5-2A4E61AF8014}" destId="{5181AEC7-F55D-4401-B30D-96B00CA3E0A6}" srcOrd="1" destOrd="0" parTransId="{3163D6CA-A167-4A0A-8DE3-482C68B833C9}" sibTransId="{27B9D1AD-2176-43D6-9A97-90DB49A9B379}"/>
    <dgm:cxn modelId="{ACBDB5B6-BD2F-694D-B8FC-56E4D5DF376B}" type="presOf" srcId="{74C3FAE0-C535-4909-BE29-65CBBF4FB9DF}" destId="{21CCB99D-E778-0441-A526-6CDA85FE678E}" srcOrd="0" destOrd="0" presId="urn:microsoft.com/office/officeart/2005/8/layout/vList5"/>
    <dgm:cxn modelId="{808D32C1-022B-47C1-97F9-D84033389212}" srcId="{74C3FAE0-C535-4909-BE29-65CBBF4FB9DF}" destId="{55BAAE89-031F-42CA-BD02-3291C047D711}" srcOrd="2" destOrd="0" parTransId="{CB93119D-EF4D-4696-9E0C-49BC021580F6}" sibTransId="{5FB00034-E47D-449D-8BF8-A7314C0B1AA0}"/>
    <dgm:cxn modelId="{16F0397D-E7BE-CB48-B6D5-B8A9F71F2DFA}" type="presOf" srcId="{6055F0C1-E6EE-446C-8F21-B56A26BE9B8F}" destId="{1D20003A-F395-244F-A436-CBA009F9AE7E}" srcOrd="0" destOrd="3" presId="urn:microsoft.com/office/officeart/2005/8/layout/vList5"/>
    <dgm:cxn modelId="{070A8E9B-D532-9849-81A1-4820279D96ED}" type="presOf" srcId="{2FDBE6BF-541A-48B4-BC87-D38F7918748F}" destId="{1D20003A-F395-244F-A436-CBA009F9AE7E}" srcOrd="0" destOrd="2" presId="urn:microsoft.com/office/officeart/2005/8/layout/vList5"/>
    <dgm:cxn modelId="{50267FD5-87E2-BF4E-9539-9201F2357E43}" type="presOf" srcId="{7029E5CE-BCF7-4504-8B49-4FF2E2EB39A0}" destId="{10FCD775-28E4-194D-99B8-C0FB00DCE11D}" srcOrd="0" destOrd="0" presId="urn:microsoft.com/office/officeart/2005/8/layout/vList5"/>
    <dgm:cxn modelId="{2E2456D3-737F-BF48-847B-46C618FF1E82}" type="presOf" srcId="{55BAAE89-031F-42CA-BD02-3291C047D711}" destId="{2B67A1FE-AC9D-7A42-8719-5C1373E797DC}" srcOrd="0" destOrd="2" presId="urn:microsoft.com/office/officeart/2005/8/layout/vList5"/>
    <dgm:cxn modelId="{4F8329DD-C842-4E8F-A194-2AB29FD8D34C}" srcId="{1368E64F-0240-4967-8B52-4CAB7FFD887A}" destId="{7029E5CE-BCF7-4504-8B49-4FF2E2EB39A0}" srcOrd="0" destOrd="0" parTransId="{2FC6F267-3B75-43E1-8627-27B9FA7F22AD}" sibTransId="{52858BD3-1DED-453F-A48F-BD5B3D5ABDAA}"/>
    <dgm:cxn modelId="{AF35CA22-7D01-4F4A-9D42-C5BEAF7D29EC}" type="presOf" srcId="{1368E64F-0240-4967-8B52-4CAB7FFD887A}" destId="{5AF863BA-BB67-E448-812D-75F167541A64}" srcOrd="0" destOrd="0" presId="urn:microsoft.com/office/officeart/2005/8/layout/vList5"/>
    <dgm:cxn modelId="{CCDDDC93-1723-479C-8EF7-3F8E47D89194}" srcId="{21F6A618-09FA-4FA9-896D-79F33E5C14FB}" destId="{8F593661-27CE-469D-99C5-2A4E61AF8014}" srcOrd="2" destOrd="0" parTransId="{0BB2F526-56AE-490B-9CEC-491F6CEE4973}" sibTransId="{FE9DDA8F-8190-4D96-BAF6-F812D2F5A8AC}"/>
    <dgm:cxn modelId="{5C44FD3A-000F-4CB0-BEBF-1CCC5F0F735E}" srcId="{21F6A618-09FA-4FA9-896D-79F33E5C14FB}" destId="{1368E64F-0240-4967-8B52-4CAB7FFD887A}" srcOrd="0" destOrd="0" parTransId="{A5290B22-C2A4-497E-A064-2FEDCE2A4D44}" sibTransId="{ECE0B89D-0936-4ED0-82B9-BA21B2FA79ED}"/>
    <dgm:cxn modelId="{408FC0E7-8E2B-4224-8EB0-8492B484E966}" srcId="{8F593661-27CE-469D-99C5-2A4E61AF8014}" destId="{AACED528-7474-4E77-ACB7-C8ED82619B25}" srcOrd="0" destOrd="0" parTransId="{0ACB3A48-2488-4483-BBEF-D7DD8CEE6367}" sibTransId="{6567FACF-7512-4716-9B0D-BCF4C2A9DD92}"/>
    <dgm:cxn modelId="{CD4C4ABF-771E-D44E-BBB6-BD41D885A383}" type="presOf" srcId="{8F593661-27CE-469D-99C5-2A4E61AF8014}" destId="{12902B09-D089-3846-98B6-D1A92B8A616E}" srcOrd="0" destOrd="0" presId="urn:microsoft.com/office/officeart/2005/8/layout/vList5"/>
    <dgm:cxn modelId="{847AE204-C142-3542-B112-14A7F20AC130}" type="presParOf" srcId="{0D63C321-B6BF-4F44-8460-059C4DB479A8}" destId="{394826BE-2C89-E347-8E20-EC58E1CBCFDB}" srcOrd="0" destOrd="0" presId="urn:microsoft.com/office/officeart/2005/8/layout/vList5"/>
    <dgm:cxn modelId="{DACEF06F-3122-EC4D-98A4-BD8A6C0FEE45}" type="presParOf" srcId="{394826BE-2C89-E347-8E20-EC58E1CBCFDB}" destId="{5AF863BA-BB67-E448-812D-75F167541A64}" srcOrd="0" destOrd="0" presId="urn:microsoft.com/office/officeart/2005/8/layout/vList5"/>
    <dgm:cxn modelId="{753B5DF3-DC00-1E4C-97BD-D567F0B58E88}" type="presParOf" srcId="{394826BE-2C89-E347-8E20-EC58E1CBCFDB}" destId="{10FCD775-28E4-194D-99B8-C0FB00DCE11D}" srcOrd="1" destOrd="0" presId="urn:microsoft.com/office/officeart/2005/8/layout/vList5"/>
    <dgm:cxn modelId="{86C86945-FBCD-8E48-97FE-2FD8D64398BC}" type="presParOf" srcId="{0D63C321-B6BF-4F44-8460-059C4DB479A8}" destId="{22958259-2A0B-5642-89EE-A37FE72A6E6C}" srcOrd="1" destOrd="0" presId="urn:microsoft.com/office/officeart/2005/8/layout/vList5"/>
    <dgm:cxn modelId="{4AC0AE1F-C976-A64C-A457-C59643CD2F7B}" type="presParOf" srcId="{0D63C321-B6BF-4F44-8460-059C4DB479A8}" destId="{658105B2-9C37-6644-8D9C-ED9656AD8868}" srcOrd="2" destOrd="0" presId="urn:microsoft.com/office/officeart/2005/8/layout/vList5"/>
    <dgm:cxn modelId="{2B51D14F-CAD5-774F-A5FA-E95391A12CCA}" type="presParOf" srcId="{658105B2-9C37-6644-8D9C-ED9656AD8868}" destId="{21CCB99D-E778-0441-A526-6CDA85FE678E}" srcOrd="0" destOrd="0" presId="urn:microsoft.com/office/officeart/2005/8/layout/vList5"/>
    <dgm:cxn modelId="{9D45A33E-5490-8946-8855-E7D862AA574D}" type="presParOf" srcId="{658105B2-9C37-6644-8D9C-ED9656AD8868}" destId="{2B67A1FE-AC9D-7A42-8719-5C1373E797DC}" srcOrd="1" destOrd="0" presId="urn:microsoft.com/office/officeart/2005/8/layout/vList5"/>
    <dgm:cxn modelId="{56A294AD-9A77-1640-8302-A42A544DEA48}" type="presParOf" srcId="{0D63C321-B6BF-4F44-8460-059C4DB479A8}" destId="{26ECEB6C-84C0-8145-9985-0A4451F5CB8B}" srcOrd="3" destOrd="0" presId="urn:microsoft.com/office/officeart/2005/8/layout/vList5"/>
    <dgm:cxn modelId="{4ABCD9BC-223D-D043-9B62-829CA7D68CDD}" type="presParOf" srcId="{0D63C321-B6BF-4F44-8460-059C4DB479A8}" destId="{13CCFD51-4E28-244B-A3B5-DC38C7A1B78C}" srcOrd="4" destOrd="0" presId="urn:microsoft.com/office/officeart/2005/8/layout/vList5"/>
    <dgm:cxn modelId="{A877D6A9-3335-F040-83BA-032DD4DB4D26}" type="presParOf" srcId="{13CCFD51-4E28-244B-A3B5-DC38C7A1B78C}" destId="{12902B09-D089-3846-98B6-D1A92B8A616E}" srcOrd="0" destOrd="0" presId="urn:microsoft.com/office/officeart/2005/8/layout/vList5"/>
    <dgm:cxn modelId="{758E9F07-1615-4749-A5AF-9924E3080D8C}" type="presParOf" srcId="{13CCFD51-4E28-244B-A3B5-DC38C7A1B78C}" destId="{1D20003A-F395-244F-A436-CBA009F9AE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CD775-28E4-194D-99B8-C0FB00DCE11D}">
      <dsp:nvSpPr>
        <dsp:cNvPr id="0" name=""/>
        <dsp:cNvSpPr/>
      </dsp:nvSpPr>
      <dsp:spPr>
        <a:xfrm rot="5400000">
          <a:off x="3493609" y="703894"/>
          <a:ext cx="1360437" cy="393700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/>
            <a:t>Mr. Vivek Singh</a:t>
          </a:r>
          <a:endParaRPr lang="en-US" sz="2000" kern="1200" dirty="0"/>
        </a:p>
      </dsp:txBody>
      <dsp:txXfrm rot="-5400000">
        <a:off x="2205328" y="2058587"/>
        <a:ext cx="3870589" cy="1227615"/>
      </dsp:txXfrm>
    </dsp:sp>
    <dsp:sp modelId="{5AF863BA-BB67-E448-812D-75F167541A64}">
      <dsp:nvSpPr>
        <dsp:cNvPr id="0" name=""/>
        <dsp:cNvSpPr/>
      </dsp:nvSpPr>
      <dsp:spPr>
        <a:xfrm>
          <a:off x="0" y="1803660"/>
          <a:ext cx="2214562" cy="17005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IBM Mentor</a:t>
          </a:r>
          <a:endParaRPr lang="en-US" sz="2000" kern="1200" dirty="0"/>
        </a:p>
      </dsp:txBody>
      <dsp:txXfrm>
        <a:off x="83014" y="1886674"/>
        <a:ext cx="2048534" cy="1534519"/>
      </dsp:txXfrm>
    </dsp:sp>
    <dsp:sp modelId="{2B67A1FE-AC9D-7A42-8719-5C1373E797DC}">
      <dsp:nvSpPr>
        <dsp:cNvPr id="0" name=""/>
        <dsp:cNvSpPr/>
      </dsp:nvSpPr>
      <dsp:spPr>
        <a:xfrm rot="5400000">
          <a:off x="3502843" y="-1112670"/>
          <a:ext cx="1360437" cy="393700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Mr. Hemant Kumar Singh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/>
            <a:t>Mr. </a:t>
          </a:r>
          <a:r>
            <a:rPr lang="en-US" sz="2000" b="0" kern="1200" dirty="0"/>
            <a:t>Mohammad Kashif Siddiqui</a:t>
          </a:r>
        </a:p>
      </dsp:txBody>
      <dsp:txXfrm rot="-5400000">
        <a:off x="2214562" y="242022"/>
        <a:ext cx="3870589" cy="1227615"/>
      </dsp:txXfrm>
    </dsp:sp>
    <dsp:sp modelId="{21CCB99D-E778-0441-A526-6CDA85FE678E}">
      <dsp:nvSpPr>
        <dsp:cNvPr id="0" name=""/>
        <dsp:cNvSpPr/>
      </dsp:nvSpPr>
      <dsp:spPr>
        <a:xfrm>
          <a:off x="0" y="0"/>
          <a:ext cx="2214562" cy="17005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Training </a:t>
          </a:r>
          <a:r>
            <a:rPr lang="en-IN" sz="2000" kern="1200" dirty="0" smtClean="0"/>
            <a:t>Officer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 dirty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Edunet Mentor</a:t>
          </a:r>
          <a:endParaRPr lang="en-US" sz="2000" kern="1200" dirty="0"/>
        </a:p>
      </dsp:txBody>
      <dsp:txXfrm>
        <a:off x="83014" y="83014"/>
        <a:ext cx="2048534" cy="1534519"/>
      </dsp:txXfrm>
    </dsp:sp>
    <dsp:sp modelId="{1D20003A-F395-244F-A436-CBA009F9AE7E}">
      <dsp:nvSpPr>
        <dsp:cNvPr id="0" name=""/>
        <dsp:cNvSpPr/>
      </dsp:nvSpPr>
      <dsp:spPr>
        <a:xfrm rot="5400000">
          <a:off x="3502843" y="2455499"/>
          <a:ext cx="1360437" cy="393700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Shamshad Husain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Abhishek Tiwari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Harsh Shukla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Astha Sachan</a:t>
          </a:r>
        </a:p>
      </dsp:txBody>
      <dsp:txXfrm rot="-5400000">
        <a:off x="2214562" y="3810192"/>
        <a:ext cx="3870589" cy="1227615"/>
      </dsp:txXfrm>
    </dsp:sp>
    <dsp:sp modelId="{12902B09-D089-3846-98B6-D1A92B8A616E}">
      <dsp:nvSpPr>
        <dsp:cNvPr id="0" name=""/>
        <dsp:cNvSpPr/>
      </dsp:nvSpPr>
      <dsp:spPr>
        <a:xfrm>
          <a:off x="0" y="3573726"/>
          <a:ext cx="2214562" cy="17005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Student Team</a:t>
          </a:r>
          <a:endParaRPr lang="en-US" sz="2000" kern="1200" dirty="0"/>
        </a:p>
      </dsp:txBody>
      <dsp:txXfrm>
        <a:off x="83014" y="3656740"/>
        <a:ext cx="2048534" cy="1534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5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4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3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5DF57-098C-4FCB-B7A8-E497E9B60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218" y="2230801"/>
            <a:ext cx="8991600" cy="1692771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b="1" dirty="0" err="1" smtClean="0"/>
              <a:t>TASkFLOW</a:t>
            </a:r>
            <a:endParaRPr lang="en-US" b="1" kern="1200" cap="all" spc="200" baseline="0" dirty="0"/>
          </a:p>
        </p:txBody>
      </p:sp>
    </p:spTree>
    <p:extLst>
      <p:ext uri="{BB962C8B-B14F-4D97-AF65-F5344CB8AC3E}">
        <p14:creationId xmlns:p14="http://schemas.microsoft.com/office/powerpoint/2010/main" val="9805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6502B327-023B-19C1-2A07-58822C3E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8" r="20317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9BD6-F510-4FEC-BBC3-026270D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Innovative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AC4F-2932-4F44-A84F-2F39667F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146" y="461829"/>
            <a:ext cx="5332799" cy="5895934"/>
          </a:xfrm>
        </p:spPr>
        <p:txBody>
          <a:bodyPr anchor="ctr"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400" b="1" dirty="0"/>
              <a:t>Real-Time Support: </a:t>
            </a:r>
            <a:r>
              <a:rPr lang="en-US" sz="1400" dirty="0" err="1" smtClean="0"/>
              <a:t>TaskFlow</a:t>
            </a:r>
            <a:r>
              <a:rPr lang="en-US" sz="1400" dirty="0" smtClean="0"/>
              <a:t> </a:t>
            </a:r>
            <a:r>
              <a:rPr lang="en-US" sz="1400" dirty="0"/>
              <a:t>provides instant assistance for task management, helping users navigate their projects seamlessly</a:t>
            </a:r>
            <a:r>
              <a:rPr lang="en-US" sz="14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400" b="1" dirty="0" smtClean="0"/>
              <a:t>Task </a:t>
            </a:r>
            <a:r>
              <a:rPr lang="en-US" sz="1400" b="1" dirty="0"/>
              <a:t>Prioritization: </a:t>
            </a:r>
            <a:r>
              <a:rPr lang="en-US" sz="1400" dirty="0"/>
              <a:t>The system analyzes user queries and project details to recommend prioritization strategies that optimize workflow</a:t>
            </a:r>
            <a:r>
              <a:rPr lang="en-US" sz="14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400" b="1" dirty="0" smtClean="0"/>
              <a:t>Automated </a:t>
            </a:r>
            <a:r>
              <a:rPr lang="en-US" sz="1400" b="1" dirty="0"/>
              <a:t>Updates: </a:t>
            </a:r>
            <a:r>
              <a:rPr lang="en-US" sz="1400" dirty="0"/>
              <a:t>Routine updates are handled automatically, freeing users to focus on critical tasks without manual intervention</a:t>
            </a:r>
            <a:r>
              <a:rPr lang="en-US" sz="14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400" b="1" dirty="0" smtClean="0"/>
              <a:t>Personalized </a:t>
            </a:r>
            <a:r>
              <a:rPr lang="en-US" sz="1400" b="1" dirty="0"/>
              <a:t>Interactions: </a:t>
            </a:r>
            <a:r>
              <a:rPr lang="en-US" sz="1400" dirty="0" err="1" smtClean="0"/>
              <a:t>TaskFlow</a:t>
            </a:r>
            <a:r>
              <a:rPr lang="en-US" sz="1400" dirty="0" smtClean="0"/>
              <a:t> </a:t>
            </a:r>
            <a:r>
              <a:rPr lang="en-US" sz="1400" dirty="0"/>
              <a:t>learns individual preferences and adapts to project dynamics, creating a tailored experience for each user</a:t>
            </a:r>
            <a:r>
              <a:rPr lang="en-US" sz="14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400" b="1" dirty="0" smtClean="0"/>
              <a:t>Enhanced </a:t>
            </a:r>
            <a:r>
              <a:rPr lang="en-US" sz="1400" b="1" dirty="0"/>
              <a:t>Productivity: </a:t>
            </a:r>
            <a:r>
              <a:rPr lang="en-US" sz="1400" dirty="0"/>
              <a:t>By simplifying task management and responding to evolving project needs</a:t>
            </a:r>
            <a:r>
              <a:rPr lang="en-US" sz="1400" dirty="0" smtClean="0"/>
              <a:t>, </a:t>
            </a:r>
            <a:r>
              <a:rPr lang="en-US" sz="1400" dirty="0" err="1" smtClean="0"/>
              <a:t>TaskFlow</a:t>
            </a:r>
            <a:r>
              <a:rPr lang="en-US" sz="1400" dirty="0" smtClean="0"/>
              <a:t> </a:t>
            </a:r>
            <a:r>
              <a:rPr lang="en-US" sz="1400" dirty="0"/>
              <a:t>boosts overall efficiency and effectiveness.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63141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EA8E4-2B1A-430A-A41B-30AE8D1A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Results / Outcomes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7BAE-B1B3-43F5-817C-987B4C2A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163" y="1091361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Let‘s Have a look on next Slide.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30655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127A75DA-C887-33FE-5E70-AA22E23F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86" y="305525"/>
            <a:ext cx="2796041" cy="1135348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Landing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Page</a:t>
            </a:r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27A75DA-C887-33FE-5E70-AA22E23FBD5E}"/>
              </a:ext>
            </a:extLst>
          </p:cNvPr>
          <p:cNvSpPr txBox="1">
            <a:spLocks/>
          </p:cNvSpPr>
          <p:nvPr/>
        </p:nvSpPr>
        <p:spPr bwMode="blackWhite">
          <a:xfrm>
            <a:off x="4805484" y="5570254"/>
            <a:ext cx="2796041" cy="11353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</a:rPr>
              <a:t>Landing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Page</a:t>
            </a:r>
            <a:endParaRPr lang="en-IN" sz="28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F0E65-9B2D-3F58-82B6-4B2E2C443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6" y="881055"/>
            <a:ext cx="10385956" cy="51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5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91 -0.00162 L 0.00039 -0.76898 " pathEditMode="relative" rAng="0" ptsTypes="AA">
                                      <p:cBhvr>
                                        <p:cTn id="22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7A75DA-C887-33FE-5E70-AA22E23F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86" y="305525"/>
            <a:ext cx="2796041" cy="1135348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Admin DASHBOARD</a:t>
            </a:r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27A75DA-C887-33FE-5E70-AA22E23FBD5E}"/>
              </a:ext>
            </a:extLst>
          </p:cNvPr>
          <p:cNvSpPr txBox="1">
            <a:spLocks/>
          </p:cNvSpPr>
          <p:nvPr/>
        </p:nvSpPr>
        <p:spPr bwMode="blackWhite">
          <a:xfrm>
            <a:off x="4805484" y="5570254"/>
            <a:ext cx="2796041" cy="11353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</a:rPr>
              <a:t>Admin DASHBOARD</a:t>
            </a:r>
            <a:endParaRPr lang="en-IN" sz="2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F0E65-9B2D-3F58-82B6-4B2E2C44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36" y="835901"/>
            <a:ext cx="10385956" cy="52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68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91 -0.00162 L 0.00039 -0.76898 " pathEditMode="relative" rAng="0" ptsTypes="AA">
                                      <p:cBhvr>
                                        <p:cTn id="22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7A75DA-C887-33FE-5E70-AA22E23F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86" y="305525"/>
            <a:ext cx="2796041" cy="1135348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>Profile</a:t>
            </a:r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27A75DA-C887-33FE-5E70-AA22E23FBD5E}"/>
              </a:ext>
            </a:extLst>
          </p:cNvPr>
          <p:cNvSpPr txBox="1">
            <a:spLocks/>
          </p:cNvSpPr>
          <p:nvPr/>
        </p:nvSpPr>
        <p:spPr bwMode="blackWhite">
          <a:xfrm>
            <a:off x="4805484" y="5570254"/>
            <a:ext cx="2796041" cy="11353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</a:rPr>
              <a:t>Profile</a:t>
            </a:r>
            <a:endParaRPr lang="en-IN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24" y="1057375"/>
            <a:ext cx="9685176" cy="48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27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91 -0.00162 L 0.00039 -0.76898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AF55747E-0BF5-40C6-D4AD-0FF058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44" r="2022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r>
              <a:rPr lang="en-IN" dirty="0"/>
              <a:t>Advanced features can make the system difficult to learn and use.</a:t>
            </a:r>
          </a:p>
          <a:p>
            <a:r>
              <a:rPr lang="en-IN" dirty="0"/>
              <a:t>Performance may decline with increased project size and user load.</a:t>
            </a:r>
          </a:p>
          <a:p>
            <a:r>
              <a:rPr lang="en-IN" dirty="0"/>
              <a:t>Difficulties in syncing with various third-party apps.</a:t>
            </a:r>
          </a:p>
          <a:p>
            <a:r>
              <a:rPr lang="en-IN" dirty="0"/>
              <a:t>Potential security vulnerabilities with sensitive data.</a:t>
            </a:r>
          </a:p>
          <a:p>
            <a:r>
              <a:rPr lang="en-IN" dirty="0"/>
              <a:t>High implementation and maintenance costs.</a:t>
            </a:r>
          </a:p>
        </p:txBody>
      </p:sp>
    </p:spTree>
    <p:extLst>
      <p:ext uri="{BB962C8B-B14F-4D97-AF65-F5344CB8AC3E}">
        <p14:creationId xmlns:p14="http://schemas.microsoft.com/office/powerpoint/2010/main" val="424759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IN" sz="2400"/>
              <a:t>Future Enhancements/Scope</a:t>
            </a: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A3EA6280-589F-C0E2-BE2F-BC5FC461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61" r="950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/>
          <a:lstStyle/>
          <a:p>
            <a:r>
              <a:rPr lang="en-IN" b="1" dirty="0"/>
              <a:t>AI-Powered Task </a:t>
            </a:r>
            <a:r>
              <a:rPr lang="en-IN" b="1" dirty="0" smtClean="0"/>
              <a:t>Prioritization</a:t>
            </a:r>
          </a:p>
          <a:p>
            <a:r>
              <a:rPr lang="en-IN" b="1" dirty="0"/>
              <a:t>Enhanced Collaboration </a:t>
            </a:r>
            <a:r>
              <a:rPr lang="en-IN" b="1" dirty="0" smtClean="0"/>
              <a:t>Tools</a:t>
            </a:r>
          </a:p>
          <a:p>
            <a:r>
              <a:rPr lang="en-IN" b="1" dirty="0"/>
              <a:t>Customizable </a:t>
            </a:r>
            <a:r>
              <a:rPr lang="en-IN" b="1" dirty="0" smtClean="0"/>
              <a:t>Dashboard</a:t>
            </a:r>
          </a:p>
          <a:p>
            <a:r>
              <a:rPr lang="en-IN" b="1" dirty="0"/>
              <a:t>Mobile App </a:t>
            </a:r>
            <a:r>
              <a:rPr lang="en-IN" b="1" dirty="0" smtClean="0"/>
              <a:t>Development</a:t>
            </a:r>
          </a:p>
          <a:p>
            <a:r>
              <a:rPr lang="en-IN" b="1" dirty="0"/>
              <a:t>Advanced Analytics and </a:t>
            </a:r>
            <a:r>
              <a:rPr lang="en-IN" b="1" dirty="0" smtClean="0"/>
              <a:t>Reporting</a:t>
            </a:r>
          </a:p>
          <a:p>
            <a:r>
              <a:rPr lang="en-IN" b="1" dirty="0"/>
              <a:t>Time Tracking and </a:t>
            </a:r>
            <a:r>
              <a:rPr lang="en-IN" b="1" dirty="0" smtClean="0"/>
              <a:t>Management</a:t>
            </a:r>
          </a:p>
          <a:p>
            <a:r>
              <a:rPr lang="en-IN" b="1" dirty="0"/>
              <a:t>Feedback and Review </a:t>
            </a:r>
            <a:r>
              <a:rPr lang="en-IN" b="1" dirty="0" smtClean="0"/>
              <a:t>System</a:t>
            </a:r>
          </a:p>
          <a:p>
            <a:r>
              <a:rPr lang="en-IN" b="1" dirty="0"/>
              <a:t>Onboarding and Training Modules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41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Demo</a:t>
            </a:r>
            <a:b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showcasing the working solution/prototype</a:t>
            </a:r>
          </a:p>
        </p:txBody>
      </p:sp>
    </p:spTree>
    <p:extLst>
      <p:ext uri="{BB962C8B-B14F-4D97-AF65-F5344CB8AC3E}">
        <p14:creationId xmlns:p14="http://schemas.microsoft.com/office/powerpoint/2010/main" val="2900703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A74F5-46D6-41B8-88F6-8920EDCB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062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73" y="2681102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 smtClean="0"/>
              <a:t>TEAM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LOGIC LEGION</a:t>
            </a:r>
            <a:endParaRPr lang="en-IN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6407E-AAD2-A4D5-4610-A42FBD9C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181443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88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Workload </a:t>
            </a:r>
            <a:r>
              <a:rPr lang="en-IN" sz="2600">
                <a:solidFill>
                  <a:srgbClr val="FFFFFF"/>
                </a:solidFill>
              </a:rPr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pPr marL="0" indent="0">
              <a:buNone/>
            </a:pPr>
            <a:r>
              <a:rPr lang="en-IN" dirty="0" smtClean="0"/>
              <a:t> Contribution </a:t>
            </a:r>
            <a:r>
              <a:rPr lang="en-IN" dirty="0"/>
              <a:t>of each team member in project</a:t>
            </a:r>
          </a:p>
          <a:p>
            <a:pPr lvl="1"/>
            <a:r>
              <a:rPr lang="en-US" b="1" dirty="0" smtClean="0"/>
              <a:t>Shamshad Husain: </a:t>
            </a:r>
            <a:r>
              <a:rPr lang="en-US" dirty="0" smtClean="0"/>
              <a:t>Frontend Developer (Team Lead)</a:t>
            </a:r>
          </a:p>
          <a:p>
            <a:pPr lvl="1"/>
            <a:r>
              <a:rPr lang="en-US" b="1" dirty="0" smtClean="0"/>
              <a:t>Abhishek Tiwari: </a:t>
            </a:r>
            <a:r>
              <a:rPr lang="en-US" dirty="0" smtClean="0"/>
              <a:t>Backend developer </a:t>
            </a:r>
          </a:p>
          <a:p>
            <a:pPr lvl="1"/>
            <a:r>
              <a:rPr lang="en-US" b="1" dirty="0" smtClean="0"/>
              <a:t>Astha Sachan: </a:t>
            </a:r>
            <a:r>
              <a:rPr lang="en-US" dirty="0" smtClean="0"/>
              <a:t>Database Administrator &amp; Management</a:t>
            </a:r>
          </a:p>
          <a:p>
            <a:pPr lvl="1"/>
            <a:r>
              <a:rPr lang="en-US" b="1" dirty="0" smtClean="0"/>
              <a:t>Harsh Shukla: </a:t>
            </a:r>
            <a:r>
              <a:rPr lang="en-US" dirty="0" smtClean="0"/>
              <a:t>Data Structure Model. UI Designer</a:t>
            </a:r>
          </a:p>
          <a:p>
            <a:pPr marL="2286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25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>
                <a:solidFill>
                  <a:srgbClr val="FFFFFF"/>
                </a:solidFill>
              </a:rPr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1089890"/>
            <a:ext cx="6229522" cy="4590473"/>
          </a:xfrm>
        </p:spPr>
        <p:txBody>
          <a:bodyPr anchor="ctr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TaskFlow was designed to solve the common problems in traditional task management </a:t>
            </a:r>
            <a:r>
              <a:rPr lang="en-US" dirty="0" smtClean="0"/>
              <a:t>tools.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Older systems often struggle with real-time teamwork and lack automated features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aimed to create a platform that boosts efficiency and team collaboration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Our focus is on making work smoother with an easy-to-use interface and modern design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With TaskFlow, productivity is increased, and managing tasks becomes much simpler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71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94EB9-4981-4B64-BA7E-735F6CA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FFFFFF"/>
                </a:solidFill>
              </a:rPr>
              <a:t>Problem </a:t>
            </a:r>
            <a:r>
              <a:rPr lang="en-IN" sz="1200" dirty="0" smtClean="0">
                <a:solidFill>
                  <a:srgbClr val="FFFFFF"/>
                </a:solidFill>
              </a:rPr>
              <a:t>Statement</a:t>
            </a:r>
            <a:br>
              <a:rPr lang="en-IN" sz="1200" dirty="0" smtClean="0">
                <a:solidFill>
                  <a:srgbClr val="FFFFFF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“Challenges </a:t>
            </a:r>
            <a:r>
              <a:rPr lang="en-US" sz="2000" b="1" dirty="0">
                <a:solidFill>
                  <a:schemeClr val="bg1"/>
                </a:solidFill>
              </a:rPr>
              <a:t>with Traditional Task Management </a:t>
            </a:r>
            <a:r>
              <a:rPr lang="en-US" sz="2000" b="1" dirty="0" smtClean="0">
                <a:solidFill>
                  <a:schemeClr val="bg1"/>
                </a:solidFill>
              </a:rPr>
              <a:t>Systems”</a:t>
            </a:r>
            <a:endParaRPr lang="en-IN" sz="9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D968-550A-45A2-B636-4D6F7BFB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473" y="840510"/>
            <a:ext cx="5671126" cy="5153890"/>
          </a:xfrm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Dynamic Environments: </a:t>
            </a:r>
            <a:r>
              <a:rPr lang="en-US" sz="1600" dirty="0"/>
              <a:t>Traditional systems struggle to manage complex and changing project landscapes effectively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/>
              <a:t>User </a:t>
            </a:r>
            <a:r>
              <a:rPr lang="en-US" sz="1600" b="1" dirty="0"/>
              <a:t>Challenges: </a:t>
            </a:r>
            <a:r>
              <a:rPr lang="en-US" sz="1600" dirty="0"/>
              <a:t>Common issues include disorganization, missed deadlines, and inefficient communication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/>
              <a:t>Lack </a:t>
            </a:r>
            <a:r>
              <a:rPr lang="en-US" sz="1600" b="1" dirty="0"/>
              <a:t>of Updates: </a:t>
            </a:r>
            <a:r>
              <a:rPr lang="en-US" sz="1600" dirty="0"/>
              <a:t>Many systems lack real-time updates and automation, resulting in manual errors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/>
              <a:t>Productivity </a:t>
            </a:r>
            <a:r>
              <a:rPr lang="en-US" sz="1600" b="1" dirty="0"/>
              <a:t>Impact: </a:t>
            </a:r>
            <a:r>
              <a:rPr lang="en-US" sz="1600" dirty="0"/>
              <a:t>These limitations contribute to reduced productivity and workflow inefficiencies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/>
              <a:t>Need </a:t>
            </a:r>
            <a:r>
              <a:rPr lang="en-US" sz="1600" b="1" dirty="0"/>
              <a:t>for Improvement:</a:t>
            </a:r>
            <a:r>
              <a:rPr lang="en-US" sz="1600" dirty="0"/>
              <a:t> A solution is required that enhances task tracking, fosters seamless collaboration, and adapts workflows for better project outcomes.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23676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347B7-4FBF-466B-B290-31F20EB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D790-B911-4363-9E4B-39B6B5FC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163" y="997527"/>
            <a:ext cx="5499882" cy="4726247"/>
          </a:xfrm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Objective: </a:t>
            </a:r>
            <a:r>
              <a:rPr lang="en-US" dirty="0"/>
              <a:t>Enhance organizational productivity and team collaboration through a streamlined task management platform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Solution</a:t>
            </a:r>
            <a:r>
              <a:rPr lang="en-US" b="1" dirty="0"/>
              <a:t>: </a:t>
            </a:r>
            <a:r>
              <a:rPr lang="en-US" dirty="0"/>
              <a:t>Address common task management challenges like progress tracking, priority setting, and team coordination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Technology </a:t>
            </a:r>
            <a:r>
              <a:rPr lang="en-US" b="1" dirty="0"/>
              <a:t>Integration: </a:t>
            </a:r>
            <a:r>
              <a:rPr lang="en-US" dirty="0"/>
              <a:t>Leverage modern technologies to improve efficiency and user experience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User-Centric </a:t>
            </a:r>
            <a:r>
              <a:rPr lang="en-US" b="1" dirty="0"/>
              <a:t>Design: </a:t>
            </a:r>
            <a:r>
              <a:rPr lang="en-US" dirty="0"/>
              <a:t>Focus on intuitive design to ensure ease of use for all team members.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187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D89FB-6AE0-4387-B7C5-B6BE39B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3081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D89FB-6AE0-4387-B7C5-B6BE39B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 err="1" smtClean="0">
                <a:solidFill>
                  <a:srgbClr val="FFFFFF"/>
                </a:solidFill>
              </a:rPr>
              <a:t>SolutionDesign</a:t>
            </a:r>
            <a:endParaRPr lang="en-IN" sz="30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E917861F-8238-251A-2372-960D69C9D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 t="18423" r="1274" b="4332"/>
          <a:stretch/>
        </p:blipFill>
        <p:spPr>
          <a:xfrm>
            <a:off x="905163" y="618742"/>
            <a:ext cx="10390910" cy="5625040"/>
          </a:xfrm>
        </p:spPr>
      </p:pic>
    </p:spTree>
    <p:extLst>
      <p:ext uri="{BB962C8B-B14F-4D97-AF65-F5344CB8AC3E}">
        <p14:creationId xmlns:p14="http://schemas.microsoft.com/office/powerpoint/2010/main" val="1893504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218D5-F128-490E-8152-7D32E2A4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</a:rPr>
              <a:t>Technology Stack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833B-3907-4B83-9F77-D0F494B7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1376217"/>
            <a:ext cx="6488140" cy="4285673"/>
          </a:xfrm>
        </p:spPr>
        <p:txBody>
          <a:bodyPr anchor="ctr">
            <a:normAutofit/>
          </a:bodyPr>
          <a:lstStyle/>
          <a:p>
            <a:pPr marL="628650" lvl="8" indent="-360363" algn="just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Frontend: </a:t>
            </a:r>
            <a:r>
              <a:rPr lang="en-US" sz="2000" dirty="0">
                <a:cs typeface="Arial" panose="020B0604020202020204" pitchFamily="34" charset="0"/>
              </a:rPr>
              <a:t>HTML,CSS &amp; Javascript.</a:t>
            </a:r>
          </a:p>
          <a:p>
            <a:pPr marL="628650" lvl="8" indent="-360363" algn="just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Backend: </a:t>
            </a:r>
            <a:r>
              <a:rPr lang="en-US" sz="2000" dirty="0">
                <a:cs typeface="Arial" panose="020B0604020202020204" pitchFamily="34" charset="0"/>
              </a:rPr>
              <a:t>Java</a:t>
            </a:r>
          </a:p>
          <a:p>
            <a:pPr marL="628650" lvl="8" indent="-360363" algn="just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Framework: </a:t>
            </a:r>
            <a:r>
              <a:rPr lang="en-US" sz="2000" dirty="0">
                <a:cs typeface="Arial" panose="020B0604020202020204" pitchFamily="34" charset="0"/>
              </a:rPr>
              <a:t>Springboot,Tailwind &amp; </a:t>
            </a:r>
            <a:r>
              <a:rPr lang="en-US" sz="2000" dirty="0" smtClean="0">
                <a:cs typeface="Arial" panose="020B0604020202020204" pitchFamily="34" charset="0"/>
              </a:rPr>
              <a:t>Bootstrap</a:t>
            </a:r>
          </a:p>
          <a:p>
            <a:pPr marL="628650" lvl="8" indent="-360363">
              <a:lnSpc>
                <a:spcPct val="150000"/>
              </a:lnSpc>
            </a:pPr>
            <a:r>
              <a:rPr lang="en-US" sz="2000" b="1" dirty="0" smtClean="0">
                <a:cs typeface="Arial" panose="020B0604020202020204" pitchFamily="34" charset="0"/>
              </a:rPr>
              <a:t>Software:</a:t>
            </a:r>
            <a:r>
              <a:rPr lang="en-US" sz="2000" dirty="0" smtClean="0">
                <a:cs typeface="Arial" panose="020B0604020202020204" pitchFamily="34" charset="0"/>
              </a:rPr>
              <a:t> VS Code Editor, MySQL Workbench, MySQL Server.</a:t>
            </a: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19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547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TASkFLOW</vt:lpstr>
      <vt:lpstr>TEAM 1 LOGIC LEGION</vt:lpstr>
      <vt:lpstr>Workload Division</vt:lpstr>
      <vt:lpstr>The Background</vt:lpstr>
      <vt:lpstr>Problem Statement “Challenges with Traditional Task Management Systems”</vt:lpstr>
      <vt:lpstr>Proposed Solution</vt:lpstr>
      <vt:lpstr>Solution Design</vt:lpstr>
      <vt:lpstr>SolutionDesign</vt:lpstr>
      <vt:lpstr>Technology Stack &amp; Requirements</vt:lpstr>
      <vt:lpstr>Innovative Idea</vt:lpstr>
      <vt:lpstr>Results / Outcomes / Analysis</vt:lpstr>
      <vt:lpstr>Landing Page</vt:lpstr>
      <vt:lpstr>Admin DASHBOARD</vt:lpstr>
      <vt:lpstr>Profile</vt:lpstr>
      <vt:lpstr>Limitations</vt:lpstr>
      <vt:lpstr>Future Enhancements/Scope</vt:lpstr>
      <vt:lpstr>The Demo showcasing the working solution/prototype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Prateek Vashishtha</dc:creator>
  <cp:lastModifiedBy>HP</cp:lastModifiedBy>
  <cp:revision>46</cp:revision>
  <dcterms:created xsi:type="dcterms:W3CDTF">2021-11-25T04:17:35Z</dcterms:created>
  <dcterms:modified xsi:type="dcterms:W3CDTF">2024-10-03T05:58:59Z</dcterms:modified>
</cp:coreProperties>
</file>