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5F87-56B1-3019-1A51-93F3A4A4A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8C73C-CCCD-0852-80AB-6E8062C7A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85E8-0D4C-4C37-70DA-0CC7CAD3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26C0-4DC0-4D98-850B-AFA7D976CA8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FA357-538E-5BA2-96EA-46CF6CF0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1C46E-598E-28BC-8FEE-F3E4CF4A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2E0B-97E4-4708-A814-4999D7BD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3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CF4E-DE24-54BA-2DAE-C84FF204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E293C-3A84-12BA-07C2-D658AE979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9F2ED-42CE-0B17-41D0-9236C7CF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26C0-4DC0-4D98-850B-AFA7D976CA8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799DD-2D28-1DD8-B6B2-1BA56494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8677F-95A2-7427-7B86-9A9188AF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2E0B-97E4-4708-A814-4999D7BD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3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09594-DE82-4411-F8C1-E5DAC9091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05D48-679A-AC22-A54C-935BB2C87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A1A7B-3883-A8AA-065C-1453E7DF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26C0-4DC0-4D98-850B-AFA7D976CA8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5F020-6F64-518D-988C-5730CBDC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9B1ED-4D49-84E8-F920-46762232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2E0B-97E4-4708-A814-4999D7BD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0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0BD6-C853-6C08-44CC-7537F531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6EFA-26BF-0E6E-E09C-DC984ABA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83168-882A-3212-06D6-43773C006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26C0-4DC0-4D98-850B-AFA7D976CA8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FB16A-1E11-5D55-ED89-4B827ACA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9336-6426-1042-F8B9-B818BA89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2E0B-97E4-4708-A814-4999D7BD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8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9D47-7C97-68BA-CE43-2FAE4C3D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A844B-A4A1-C3BA-06D2-06828FCC9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9B9D9-41E3-66B9-2EC6-A323A061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26C0-4DC0-4D98-850B-AFA7D976CA8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0D6CA-E69F-F291-4B8D-6F2623E6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D0AE1-E336-147E-8C13-B2FECE98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2E0B-97E4-4708-A814-4999D7BD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7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4476-7199-1EBA-BADF-21519A21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655B3-8158-E683-1728-91C792A2B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01DEA-4BC5-89E0-568E-C87BC4E85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CB3FB-E6FF-D8C7-619C-B2602002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26C0-4DC0-4D98-850B-AFA7D976CA8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F073D-7341-C3C8-DD18-CB6EEEC3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AAC73-B51C-A8AB-ACA6-84910D46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2E0B-97E4-4708-A814-4999D7BD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7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C229-EC9B-6C0E-A42A-77B836F1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8CFC2-FC94-A62B-29EB-95488522B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84A85-2586-D9F5-F848-C01312DCC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AA6C1-821D-348D-5DA1-84AD28E82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252C4-2886-48E8-144D-BBD4E812F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2E9FF-3405-0758-0F6E-5869D14B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26C0-4DC0-4D98-850B-AFA7D976CA8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A64D1-6A68-71B8-CAA8-EB37BB73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7298E-5302-D926-63F9-27E0B432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2E0B-97E4-4708-A814-4999D7BD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3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FAE8-9551-3CC1-1180-E7749DF5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A405E-3845-B6CC-E235-19D1E9AF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26C0-4DC0-4D98-850B-AFA7D976CA8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86551-F654-E257-6F25-5250F765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DDCF4-D928-22F5-9E63-5446D41A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2E0B-97E4-4708-A814-4999D7BD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1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81B6D-93CE-5EE0-0018-452ECF43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26C0-4DC0-4D98-850B-AFA7D976CA8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B01E9-D34A-3A9E-274D-320C4324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A8EDE-A659-D9CE-F572-AEEDF5E5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2E0B-97E4-4708-A814-4999D7BD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6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9521-B590-D73C-EC56-1CEFD4A7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C1E3-57D1-3F0F-EBD5-95A99D99B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4E383-6517-CA9B-4454-021A17D21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A311E-FFDA-E040-9C54-8D2C40D9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26C0-4DC0-4D98-850B-AFA7D976CA8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252CD-2ACD-B793-6BA5-4EABE9E9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49175-120D-54BC-E13A-6AC8BBDC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2E0B-97E4-4708-A814-4999D7BD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0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845B-066F-2B8A-6559-5D31733E5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91159-C2EE-B926-B118-6DE988CBA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17B1C-643A-856E-9436-62F158C0F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684F5-F3E8-0E61-F2C4-B488BCB5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126C0-4DC0-4D98-850B-AFA7D976CA8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26776-8154-DE0F-38F8-36ACABEC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6DC7A-A7F9-16F1-E1AE-2B6E79D6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2E0B-97E4-4708-A814-4999D7BD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9F9B5B-327E-A91C-60EF-B916AD0E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67DE0-BA5A-7C8D-BF4C-C57A0E541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296BC-809E-B8AA-FCB6-C20526C3F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126C0-4DC0-4D98-850B-AFA7D976CA8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A0AE2-D068-DB79-5993-25C6C0E95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9BB5E-1D27-59DC-D6A3-062F91E54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32E0B-97E4-4708-A814-4999D7BD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8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C2AC-C6F9-4965-580B-341B388A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ADIDAS DATA ANALYSIS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sz="1400" b="1" dirty="0"/>
              <a:t>By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1400" b="1" dirty="0"/>
              <a:t>Shamsheera A 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3B2F-D4EB-C80B-5B0B-4337ED784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u="sng" dirty="0" err="1">
                <a:solidFill>
                  <a:schemeClr val="accent1">
                    <a:lumMod val="75000"/>
                  </a:schemeClr>
                </a:solidFill>
              </a:rPr>
              <a:t>Bussiness</a:t>
            </a:r>
            <a:r>
              <a:rPr lang="en-US" sz="3200" u="sng" dirty="0">
                <a:solidFill>
                  <a:schemeClr val="accent1">
                    <a:lumMod val="75000"/>
                  </a:schemeClr>
                </a:solidFill>
              </a:rPr>
              <a:t> Requirements</a:t>
            </a:r>
          </a:p>
          <a:p>
            <a:endParaRPr lang="en-US" dirty="0"/>
          </a:p>
          <a:p>
            <a:r>
              <a:rPr lang="en-US" dirty="0"/>
              <a:t>Through This Powe Bi Analysis ,will understand the business growth and challenges</a:t>
            </a:r>
          </a:p>
          <a:p>
            <a:r>
              <a:rPr lang="en-US" dirty="0"/>
              <a:t>Understanding of Sales and performance</a:t>
            </a:r>
          </a:p>
          <a:p>
            <a:r>
              <a:rPr lang="en-US" dirty="0"/>
              <a:t>Identification of Geographical areas with high and low sales</a:t>
            </a:r>
          </a:p>
          <a:p>
            <a:r>
              <a:rPr lang="en-US" dirty="0"/>
              <a:t>Overall Performance of Business.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1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E8BD-53D8-8F78-FFD4-6921B7CE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Problem Statements: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40B63-A25F-D43E-1FFD-3F50AD555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1.Total Sales Analysis:</a:t>
            </a:r>
          </a:p>
          <a:p>
            <a:pPr marL="0" indent="0">
              <a:buNone/>
            </a:pPr>
            <a:r>
              <a:rPr lang="en-US" dirty="0"/>
              <a:t>Understands the overall Sales Performance of Adidas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2Profitability Analysis:</a:t>
            </a:r>
          </a:p>
          <a:p>
            <a:pPr marL="0" indent="0">
              <a:buNone/>
            </a:pPr>
            <a:r>
              <a:rPr lang="en-US" dirty="0"/>
              <a:t>Evaluate the Total Profit Generated across Different Dimensions.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3.Sales Volume Analysis:</a:t>
            </a:r>
          </a:p>
          <a:p>
            <a:pPr marL="0" indent="0">
              <a:buNone/>
            </a:pPr>
            <a:r>
              <a:rPr lang="en-US" dirty="0"/>
              <a:t>Examine the Total Unit Sold to Gain insight into Product Demand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4.Pricing Strategy:</a:t>
            </a:r>
          </a:p>
          <a:p>
            <a:pPr marL="0" indent="0">
              <a:buNone/>
            </a:pPr>
            <a:r>
              <a:rPr lang="en-US" dirty="0"/>
              <a:t>Determine The Average Price Per Unit To access The Pricing Strategy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5.Margin Analysis:</a:t>
            </a:r>
          </a:p>
          <a:p>
            <a:pPr marL="0" indent="0">
              <a:buNone/>
            </a:pPr>
            <a:r>
              <a:rPr lang="en-US" dirty="0"/>
              <a:t>Evaluate the average Margin to understand the overall Profitability of Sales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2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802BC6-CCF3-42C3-C245-2B2E40DDD60E}"/>
              </a:ext>
            </a:extLst>
          </p:cNvPr>
          <p:cNvSpPr txBox="1"/>
          <p:nvPr/>
        </p:nvSpPr>
        <p:spPr>
          <a:xfrm>
            <a:off x="989351" y="2024869"/>
            <a:ext cx="990849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highlight>
                  <a:srgbClr val="FFFF00"/>
                </a:highlight>
              </a:rPr>
              <a:t>Analysis done for :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1.Total sales by month(Area Chart):</a:t>
            </a:r>
            <a:r>
              <a:rPr lang="en-US" sz="2000" dirty="0"/>
              <a:t>Visualize the Monthly Distribution of total Sales to identify Peak Periods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2. .Total sales by State(Filled Map):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Geographically Represent Total Sales Across Different states Using Filled Map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3. .Total sales by Region(Donut Chart):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Represent the Contribution of Different Region To Total Sales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4. .Total sales by  Product(Bar Chart):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Analyze the Sales Distribution among various Adidas Product Using Bar chart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5. .Total sales by Retailer(Bar Chart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Analyze the Contribution of Different retailers among various Adidas Product Using Bar chart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6.Overall Performance using Cards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7.Slicer for each Region :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en-US" sz="2000" dirty="0"/>
              <a:t>sing Slices we can see Specific Region</a:t>
            </a:r>
          </a:p>
        </p:txBody>
      </p:sp>
    </p:spTree>
    <p:extLst>
      <p:ext uri="{BB962C8B-B14F-4D97-AF65-F5344CB8AC3E}">
        <p14:creationId xmlns:p14="http://schemas.microsoft.com/office/powerpoint/2010/main" val="2058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2B92-B843-CCA0-33B8-759BAC30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Overall Performance using Cards</a:t>
            </a:r>
            <a:b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8EDFF-BE80-0926-BF86-2FEE326A9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Overall How business is performing is analyzed using Cards such as </a:t>
            </a:r>
          </a:p>
          <a:p>
            <a:r>
              <a:rPr lang="en-US" dirty="0"/>
              <a:t>Total sale</a:t>
            </a:r>
          </a:p>
          <a:p>
            <a:r>
              <a:rPr lang="en-US" dirty="0"/>
              <a:t>Profit</a:t>
            </a:r>
          </a:p>
          <a:p>
            <a:r>
              <a:rPr lang="en-US" dirty="0"/>
              <a:t>Unit sold</a:t>
            </a:r>
          </a:p>
          <a:p>
            <a:r>
              <a:rPr lang="en-US" dirty="0"/>
              <a:t>Average Margin</a:t>
            </a:r>
          </a:p>
          <a:p>
            <a:r>
              <a:rPr lang="en-US" dirty="0"/>
              <a:t>Average Price per Unit</a:t>
            </a:r>
          </a:p>
        </p:txBody>
      </p:sp>
    </p:spTree>
    <p:extLst>
      <p:ext uri="{BB962C8B-B14F-4D97-AF65-F5344CB8AC3E}">
        <p14:creationId xmlns:p14="http://schemas.microsoft.com/office/powerpoint/2010/main" val="308589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D497-DE7C-6C41-1173-52F0693A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5651D1-22CB-A677-3B39-CC0F0C2DF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315" y="1825625"/>
            <a:ext cx="7685369" cy="4351338"/>
          </a:xfrm>
        </p:spPr>
      </p:pic>
    </p:spTree>
    <p:extLst>
      <p:ext uri="{BB962C8B-B14F-4D97-AF65-F5344CB8AC3E}">
        <p14:creationId xmlns:p14="http://schemas.microsoft.com/office/powerpoint/2010/main" val="181091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281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ADIDAS DATA ANALYSIS By Shamsheera A T</vt:lpstr>
      <vt:lpstr>Problem Statements: </vt:lpstr>
      <vt:lpstr>PowerPoint Presentation</vt:lpstr>
      <vt:lpstr>Overall Performance using Cards 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shamsheera A T</dc:creator>
  <cp:lastModifiedBy>shamsheera A T</cp:lastModifiedBy>
  <cp:revision>5</cp:revision>
  <dcterms:created xsi:type="dcterms:W3CDTF">2024-11-13T05:17:29Z</dcterms:created>
  <dcterms:modified xsi:type="dcterms:W3CDTF">2024-11-13T07:03:38Z</dcterms:modified>
</cp:coreProperties>
</file>