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09" y="396815"/>
            <a:ext cx="9003522" cy="14061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Building data model and creating database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12" y="2329451"/>
            <a:ext cx="10659375" cy="40023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Introduction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this project I have </a:t>
            </a:r>
            <a:r>
              <a:rPr lang="en-US" dirty="0" smtClean="0"/>
              <a:t>shown basic concept and steps that </a:t>
            </a:r>
            <a:r>
              <a:rPr lang="en-US" dirty="0" smtClean="0"/>
              <a:t>how data is build on the first place, </a:t>
            </a:r>
            <a:r>
              <a:rPr lang="en-US" dirty="0" smtClean="0"/>
              <a:t>I will perform different approaches and methods for </a:t>
            </a:r>
            <a:r>
              <a:rPr lang="en-US" dirty="0" smtClean="0"/>
              <a:t>creating table, building and cleaning using python, designing schema, how to insert clean data in </a:t>
            </a:r>
            <a:r>
              <a:rPr lang="en-US" dirty="0" err="1" smtClean="0"/>
              <a:t>sql</a:t>
            </a:r>
            <a:r>
              <a:rPr lang="en-US" dirty="0" smtClean="0"/>
              <a:t> server and data analysis.</a:t>
            </a:r>
          </a:p>
          <a:p>
            <a:pPr algn="l"/>
            <a:r>
              <a:rPr lang="en-US" dirty="0" smtClean="0"/>
              <a:t>For </a:t>
            </a:r>
            <a:r>
              <a:rPr lang="en-US" dirty="0" smtClean="0"/>
              <a:t>this project I have used </a:t>
            </a:r>
            <a:r>
              <a:rPr lang="en-US" dirty="0" err="1" smtClean="0"/>
              <a:t>jupyter</a:t>
            </a:r>
            <a:r>
              <a:rPr lang="en-US" dirty="0" smtClean="0"/>
              <a:t> notebook as my primary idle. for reading comma separated values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/>
              <a:t>have used PANDAS and for accessing </a:t>
            </a:r>
            <a:r>
              <a:rPr lang="en-US" dirty="0" err="1" smtClean="0"/>
              <a:t>odbc</a:t>
            </a:r>
            <a:r>
              <a:rPr lang="en-US" dirty="0" smtClean="0"/>
              <a:t> databases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/>
              <a:t>have used python module </a:t>
            </a:r>
            <a:r>
              <a:rPr lang="en-US" dirty="0" err="1" smtClean="0"/>
              <a:t>pyodbc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server also </a:t>
            </a:r>
            <a:r>
              <a:rPr lang="en-US" dirty="0" err="1" smtClean="0"/>
              <a:t>posgres</a:t>
            </a:r>
            <a:r>
              <a:rPr lang="en-US" dirty="0" smtClean="0"/>
              <a:t> for data analysis in </a:t>
            </a:r>
            <a:r>
              <a:rPr lang="en-US" dirty="0" err="1" smtClean="0"/>
              <a:t>sql</a:t>
            </a:r>
            <a:r>
              <a:rPr lang="en-US" dirty="0" smtClean="0"/>
              <a:t> 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module </a:t>
            </a:r>
            <a:r>
              <a:rPr lang="en-US" dirty="0" err="1" smtClean="0"/>
              <a:t>pyodbc</a:t>
            </a:r>
            <a:r>
              <a:rPr lang="en-US" dirty="0" smtClean="0"/>
              <a:t> is used to connect with the </a:t>
            </a:r>
            <a:r>
              <a:rPr lang="en-US" dirty="0" err="1" smtClean="0"/>
              <a:t>sql</a:t>
            </a:r>
            <a:r>
              <a:rPr lang="en-US" dirty="0" smtClean="0"/>
              <a:t> server on Jupyter and perform data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518" y="102494"/>
            <a:ext cx="10131425" cy="865668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sql</a:t>
            </a:r>
            <a:r>
              <a:rPr lang="en-US" dirty="0" smtClean="0">
                <a:solidFill>
                  <a:srgbClr val="FFC000"/>
                </a:solidFill>
              </a:rPr>
              <a:t> for data analysis(</a:t>
            </a:r>
            <a:r>
              <a:rPr lang="en-US" dirty="0" err="1" smtClean="0">
                <a:solidFill>
                  <a:srgbClr val="FFC000"/>
                </a:solidFill>
              </a:rPr>
              <a:t>posgresql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7" y="1649952"/>
            <a:ext cx="4037720" cy="1237551"/>
          </a:xfrm>
        </p:spPr>
      </p:pic>
      <p:sp>
        <p:nvSpPr>
          <p:cNvPr id="5" name="TextBox 4"/>
          <p:cNvSpPr txBox="1"/>
          <p:nvPr/>
        </p:nvSpPr>
        <p:spPr>
          <a:xfrm>
            <a:off x="699787" y="1313721"/>
            <a:ext cx="823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</a:t>
            </a:r>
            <a:r>
              <a:rPr lang="en-US" dirty="0" err="1" smtClean="0"/>
              <a:t>dvdrental</a:t>
            </a:r>
            <a:r>
              <a:rPr lang="en-US" dirty="0" smtClean="0"/>
              <a:t> data is basically spread of three month from 2007-02-14 to 2007-05-14.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9282" y="5126002"/>
            <a:ext cx="294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money does film makes by </a:t>
            </a:r>
            <a:r>
              <a:rPr lang="en-US" dirty="0" smtClean="0"/>
              <a:t>selling in terms of revenue(lowest earning film)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42" y="2782173"/>
            <a:ext cx="6257158" cy="1682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74" y="4886846"/>
            <a:ext cx="2114030" cy="1401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5301" y="4594459"/>
            <a:ext cx="322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Display the names of the actors that acted in more than 20 </a:t>
            </a:r>
            <a:r>
              <a:rPr lang="en-US" sz="1600" dirty="0" smtClean="0"/>
              <a:t>movies.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9234"/>
            <a:ext cx="4936199" cy="15863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9652" y="1940711"/>
            <a:ext cx="440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money does film makes by selling in terms of </a:t>
            </a:r>
            <a:r>
              <a:rPr lang="en-US" dirty="0" smtClean="0"/>
              <a:t>revenue(Highest </a:t>
            </a:r>
            <a:r>
              <a:rPr lang="en-US" dirty="0"/>
              <a:t>earning film)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12" y="212786"/>
            <a:ext cx="10131425" cy="81375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SCHEMA DESIGNING FOR DVDRENTAL SAMPLE DATA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83" y="2221454"/>
            <a:ext cx="7247977" cy="4367841"/>
          </a:xfrm>
        </p:spPr>
      </p:pic>
      <p:sp>
        <p:nvSpPr>
          <p:cNvPr id="7" name="TextBox 6"/>
          <p:cNvSpPr txBox="1"/>
          <p:nvPr/>
        </p:nvSpPr>
        <p:spPr>
          <a:xfrm>
            <a:off x="3721916" y="1298124"/>
            <a:ext cx="419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designed simple star schema so that it can be easily untestable and shown primary key, fact table and dimension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6021"/>
            <a:ext cx="10045459" cy="4163842"/>
          </a:xfrm>
        </p:spPr>
        <p:txBody>
          <a:bodyPr/>
          <a:lstStyle/>
          <a:p>
            <a:r>
              <a:rPr lang="en-US" dirty="0" smtClean="0"/>
              <a:t>SO,  I HAVE SHOWN BASIC FUNCTIONALITY OF CREATING AND BUILDING </a:t>
            </a:r>
            <a:r>
              <a:rPr lang="en-US" dirty="0" smtClean="0"/>
              <a:t>TABLES, </a:t>
            </a:r>
            <a:r>
              <a:rPr lang="en-US" dirty="0" smtClean="0"/>
              <a:t>DATA ANALYSIS </a:t>
            </a:r>
            <a:r>
              <a:rPr lang="en-US" dirty="0" smtClean="0"/>
              <a:t>AND </a:t>
            </a:r>
            <a:r>
              <a:rPr lang="en-US" dirty="0" smtClean="0"/>
              <a:t>DATA </a:t>
            </a:r>
            <a:r>
              <a:rPr lang="en-US" dirty="0" smtClean="0"/>
              <a:t>MODELLING, BASICALLY THESE THINGS WILL WORK ON BIG DATA FOR UNDERSTANDING CONCEPT AND METHODS I HAVE DONE THESE STEPS AND I LEARNED A LOT.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HAVE TRIED NEW CONCEPTUAL LEARNING FROM MANY SOURCES AND GOT TO KNOW THAT IT IS A CRUCIAL AND BASIC STEPS FOR ANY DATA ENGINEER, DATA SCIENTIST, BIG DATA ANALYTICS ETC THOSE WHO </a:t>
            </a:r>
            <a:r>
              <a:rPr lang="en-US" dirty="0" smtClean="0"/>
              <a:t>are working on these profile, I have tried my best to explain every part in this ppt.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AFTER THIS I AM PLANNING TO CREATE DATA WAREHOUSE FOR OLTP AND OLAP WITH THE HELP OF CLOUD PLATFORM LIKE AZURE, AWS, IBM.</a:t>
            </a:r>
          </a:p>
        </p:txBody>
      </p:sp>
    </p:spTree>
    <p:extLst>
      <p:ext uri="{BB962C8B-B14F-4D97-AF65-F5344CB8AC3E}">
        <p14:creationId xmlns:p14="http://schemas.microsoft.com/office/powerpoint/2010/main" val="2899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26" y="1089115"/>
            <a:ext cx="8896752" cy="5004424"/>
          </a:xfrm>
        </p:spPr>
      </p:pic>
    </p:spTree>
    <p:extLst>
      <p:ext uri="{BB962C8B-B14F-4D97-AF65-F5344CB8AC3E}">
        <p14:creationId xmlns:p14="http://schemas.microsoft.com/office/powerpoint/2010/main" val="41049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Software AND HARDWARE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SOFTWARE –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PYTHON(JUPYTER NOTEBOOK), PANDAS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 CHROME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SQL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POSTGRESQL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https://app.diagrams.net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designing schema and doing data modelling.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HARDWARE – </a:t>
            </a:r>
          </a:p>
          <a:p>
            <a:pPr marL="914400" lvl="2" indent="0">
              <a:buNone/>
            </a:pPr>
            <a:r>
              <a:rPr lang="pt-BR" sz="1800" dirty="0"/>
              <a:t>Intel(R) Core(TM) i7-9750H CPU @ 2.60GHz   2.59 </a:t>
            </a:r>
            <a:r>
              <a:rPr lang="pt-BR" sz="1800" dirty="0" smtClean="0"/>
              <a:t>GHz</a:t>
            </a:r>
          </a:p>
          <a:p>
            <a:pPr marL="914400" lvl="2" indent="0">
              <a:buNone/>
            </a:pPr>
            <a:r>
              <a:rPr lang="pt-BR" sz="1800" dirty="0" smtClean="0"/>
              <a:t>RAM – 8.00 GB</a:t>
            </a:r>
          </a:p>
          <a:p>
            <a:pPr marL="914400" lvl="2" indent="0">
              <a:buNone/>
            </a:pPr>
            <a:r>
              <a:rPr lang="pt-BR" sz="1800" dirty="0" smtClean="0"/>
              <a:t>GRAPHICS – 1060 NVIDIA (4GB)</a:t>
            </a:r>
          </a:p>
          <a:p>
            <a:pPr marL="914400" lvl="2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8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500" y="212786"/>
            <a:ext cx="9437000" cy="80513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Creating Tables in </a:t>
            </a:r>
            <a:r>
              <a:rPr lang="en-US" dirty="0" err="1" smtClean="0">
                <a:solidFill>
                  <a:srgbClr val="FFC000"/>
                </a:solidFill>
              </a:rPr>
              <a:t>sql</a:t>
            </a:r>
            <a:r>
              <a:rPr lang="en-US" dirty="0" smtClean="0">
                <a:solidFill>
                  <a:srgbClr val="FFC000"/>
                </a:solidFill>
              </a:rPr>
              <a:t> server using python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059316"/>
            <a:ext cx="2872596" cy="47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7500" y="1059316"/>
            <a:ext cx="72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FOR CONNECTION TO THE SQL SERVER WE HAVE TO FIRST INSTALL PYODBC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19" y="1714268"/>
            <a:ext cx="5615013" cy="951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7500" y="1700944"/>
            <a:ext cx="448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WE ARE CONNECTING TO THE SQL SERVER USING PYODBC.CONNECT()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95" y="2758005"/>
            <a:ext cx="3640937" cy="1672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4495" y="2758005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WE ARE CREATING TABLE STUDENT FOR CHECKING THE CONNECTION AND FUNCTIONALITY, CONSTRAINSTS </a:t>
            </a:r>
          </a:p>
          <a:p>
            <a:r>
              <a:rPr lang="en-US" dirty="0" smtClean="0"/>
              <a:t>AND EXECUTING THIS SQL QUERY USING CURSOR.EXECUTE()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08" y="4522589"/>
            <a:ext cx="5322498" cy="10500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4167" y="4788835"/>
            <a:ext cx="576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AFTER THAT I HAVE INSERTED THE VALUES AND CHECKED IT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771189"/>
            <a:ext cx="5063706" cy="8971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7500" y="6026302"/>
            <a:ext cx="552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AT LAST I CHECKED THE VALUES IT IS DISPLAYING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82" y="281798"/>
            <a:ext cx="9800895" cy="9776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CLEANING  and reading Tables using PANDAS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1" y="1345721"/>
            <a:ext cx="1203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WHEN WE CHECKED EVERYTHING AND READY FOR BUILDING AND CREATING TABLES AND MODELING FOR THAT I HAVE TAKEN THREE TABLES IMPORTED PANDAS CLEANED THE DATA, CREATED TABLE IN SQL SERVER, INSERTED VALUES WHICH WE HAVE CLEANED WITH PANDAS IN DATABASE POST.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0" y="2408108"/>
            <a:ext cx="2320910" cy="380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8853" y="2275210"/>
            <a:ext cx="579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FIRST OF ALL WE WILL IMPORT PYODBC FOR CONNECTION TO SQL SERVER AND PANDAS FOR CLEANING THE DATASET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90" y="2921539"/>
            <a:ext cx="3914111" cy="1715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9342" y="3105834"/>
            <a:ext cx="709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NOW,WITH THE HELP OF PANDAS READ THE CSV FILE AND CHECKED THE HEADERS WHICH WE WANT IS INAPPROPRIATE OR CLEANING NEEDED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01" y="4820870"/>
            <a:ext cx="4786600" cy="1685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4792" y="4741739"/>
            <a:ext cx="497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HAVE TAKEN THE CLEAN VALUES IN NEW VARIABLE ACCOUNTSCOUNTRY_CLEAN IN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73" y="181312"/>
            <a:ext cx="10401300" cy="9290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CLEANING  and reading Tables using </a:t>
            </a:r>
            <a:r>
              <a:rPr lang="en-US" dirty="0" smtClean="0">
                <a:solidFill>
                  <a:srgbClr val="FFC000"/>
                </a:solidFill>
              </a:rPr>
              <a:t>PANDAS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CONTD</a:t>
            </a:r>
            <a:r>
              <a:rPr lang="en-US" dirty="0">
                <a:solidFill>
                  <a:srgbClr val="FFC000"/>
                </a:solidFill>
              </a:rPr>
              <a:t>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64" y="1462058"/>
            <a:ext cx="5424091" cy="648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63" y="2233274"/>
            <a:ext cx="5424091" cy="509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5898" y="1856402"/>
            <a:ext cx="52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WE HAVE READ ALL THE 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77" y="2866319"/>
            <a:ext cx="6221643" cy="3837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756137" y="3429000"/>
            <a:ext cx="4914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WAS A PROBLEM IN ACCOUNTS DATA TABLE AS YOU CAN SEE COLUMN UNNAMED:9 , I DROPPED IT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AND IN ACCOUNTS SERIES EVERYTHING WAS FINE I HAVE TAKEN THREE COLUMNS FROM THERE(SERIES CODE, TOPIC, INDICATOR NAME).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AND AFTER THAT NOW MY TABLES ARE READY FOR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7674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869" y="350808"/>
            <a:ext cx="6870940" cy="7102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Created data model for </a:t>
            </a:r>
            <a:r>
              <a:rPr lang="en-US" dirty="0" err="1" smtClean="0">
                <a:solidFill>
                  <a:srgbClr val="FFC000"/>
                </a:solidFill>
              </a:rPr>
              <a:t>sql</a:t>
            </a:r>
            <a:r>
              <a:rPr lang="en-US" dirty="0" smtClean="0">
                <a:solidFill>
                  <a:srgbClr val="FFC000"/>
                </a:solidFill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288475"/>
            <a:ext cx="813470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49" y="186906"/>
            <a:ext cx="11878574" cy="120194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Once Data model is created, now we will insert clean values in </a:t>
            </a:r>
            <a:r>
              <a:rPr lang="en-US" sz="2800" dirty="0" err="1" smtClean="0">
                <a:solidFill>
                  <a:srgbClr val="FFC000"/>
                </a:solidFill>
              </a:rPr>
              <a:t>sql</a:t>
            </a:r>
            <a:r>
              <a:rPr lang="en-US" sz="2800" dirty="0" smtClean="0">
                <a:solidFill>
                  <a:srgbClr val="FFC000"/>
                </a:solidFill>
              </a:rPr>
              <a:t> server with the help of </a:t>
            </a:r>
            <a:r>
              <a:rPr lang="en-US" sz="2800" dirty="0" err="1" smtClean="0">
                <a:solidFill>
                  <a:srgbClr val="FFC000"/>
                </a:solidFill>
              </a:rPr>
              <a:t>pyodbc</a:t>
            </a:r>
            <a:r>
              <a:rPr lang="en-US" sz="2800" dirty="0" smtClean="0">
                <a:solidFill>
                  <a:srgbClr val="FFC000"/>
                </a:solidFill>
              </a:rPr>
              <a:t> using python as we have done earlier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40" y="1573891"/>
            <a:ext cx="4803866" cy="4724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434933" y="1503356"/>
            <a:ext cx="459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 YOU CAN SEE FIRST OF ALL WE BUILD THE CONNECTION, THEN CREATED SAME TABLE NAME AS MENTIONED IN THE TABLES WHICH I HAVE DOWNLOADED SO THAT IT COULD BE SAME AND UPDATED EASILY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" y="3655067"/>
            <a:ext cx="4485736" cy="1848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5730285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THIRD TABLE WITH SAME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21" y="109268"/>
            <a:ext cx="10131425" cy="10226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INSERTED CLEANED VALUES IN MY TABLES WHICH WILL BE PRESENT IN SQL SERVER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1" y="4768567"/>
            <a:ext cx="4120579" cy="1827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70" y="1270347"/>
            <a:ext cx="6365399" cy="1958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6" y="4851412"/>
            <a:ext cx="5026829" cy="1744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5760" y="3228545"/>
            <a:ext cx="306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INSERTED ALL THE VALUES SUCCESSFULLY AND FOR THAT I HAVE MADE PARAMS FOR DATA TYPE AND FOR INSRTING VALUES ROW BY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34" y="109268"/>
            <a:ext cx="10131425" cy="145626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AT LAST I CHECKED THE VALUES INSERTED OR NOT IN PYTHON AND SQL SERVER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" y="1637864"/>
            <a:ext cx="5914846" cy="1873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" y="4546647"/>
            <a:ext cx="5914846" cy="1984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9098" y="3824166"/>
            <a:ext cx="391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YOU CAN SEE VALUES ARE SHOWING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19" y="1664910"/>
            <a:ext cx="5152845" cy="1846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19" y="4546647"/>
            <a:ext cx="5262114" cy="1984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9169" y="3824166"/>
            <a:ext cx="528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YOU CAN SEE VALUES ARE UPDATED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1049</TotalTime>
  <Words>777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Building data model and creating database</vt:lpstr>
      <vt:lpstr>Software AND HARDWARE</vt:lpstr>
      <vt:lpstr>Creating Tables in sql server using python</vt:lpstr>
      <vt:lpstr>CLEANING  and reading Tables using PANDAS</vt:lpstr>
      <vt:lpstr>CLEANING  and reading Tables using PANDAS CONTD….</vt:lpstr>
      <vt:lpstr>Created data model for sql server</vt:lpstr>
      <vt:lpstr>Once Data model is created, now we will insert clean values in sql server with the help of pyodbc using python as we have done earlier</vt:lpstr>
      <vt:lpstr>INSERTED CLEANED VALUES IN MY TABLES WHICH WILL BE PRESENT IN SQL SERVER </vt:lpstr>
      <vt:lpstr>AT LAST I CHECKED THE VALUES INSERTED OR NOT IN PYTHON AND SQL SERVER</vt:lpstr>
      <vt:lpstr>sql for data analysis(posgresql)</vt:lpstr>
      <vt:lpstr>SCHEMA DESIGNING FOR DVDRENTAL SAMPLE DATA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 model and creating database</dc:title>
  <dc:creator>Shamsher Singh</dc:creator>
  <cp:lastModifiedBy>Shamsher Singh</cp:lastModifiedBy>
  <cp:revision>33</cp:revision>
  <dcterms:created xsi:type="dcterms:W3CDTF">2021-09-11T09:52:48Z</dcterms:created>
  <dcterms:modified xsi:type="dcterms:W3CDTF">2021-09-26T14:10:57Z</dcterms:modified>
</cp:coreProperties>
</file>