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60" r:id="rId5"/>
    <p:sldId id="261" r:id="rId6"/>
    <p:sldId id="262" r:id="rId7"/>
    <p:sldId id="259" r:id="rId8"/>
    <p:sldId id="263" r:id="rId9"/>
    <p:sldId id="271" r:id="rId10"/>
    <p:sldId id="272" r:id="rId11"/>
    <p:sldId id="264" r:id="rId12"/>
    <p:sldId id="265" r:id="rId13"/>
    <p:sldId id="266" r:id="rId14"/>
    <p:sldId id="267" r:id="rId15"/>
    <p:sldId id="268" r:id="rId16"/>
    <p:sldId id="269" r:id="rId17"/>
    <p:sldId id="270"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5" d="100"/>
          <a:sy n="75" d="100"/>
        </p:scale>
        <p:origin x="3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7T16:44:43.412"/>
    </inkml:context>
    <inkml:brush xml:id="br0">
      <inkml:brushProperty name="width" value="0.05" units="cm"/>
      <inkml:brushProperty name="height" value="0.05" units="cm"/>
    </inkml:brush>
  </inkml:definitions>
  <inkml:trace contextRef="#ctx0" brushRef="#br0">846 1 24575,'-132'11'0,"20"0"0,27-10 0,30-1 0,-89 12 0,57-3 0,60-7 0,-1 1 0,1 1 0,-29 8 0,49-10 0,0 1 0,0-1 0,0 1 0,0 0 0,1 1 0,-1 0 0,-5 4 0,9-5 0,0-1 0,1 1 0,0 0 0,-1-1 0,1 1 0,0 0 0,0 1 0,0-1 0,1 0 0,-1 0 0,1 1 0,0-1 0,0 1 0,0-1 0,0 1 0,0 5 0,-1 33 0,5 69 0,0-30 0,-3 239 0,0-315 0,0 0 0,1 1 0,-1-1 0,1 0 0,0 0 0,1 0 0,-1 0 0,1 0 0,0 0 0,0-1 0,1 1 0,-1-1 0,1 1 0,4 5 0,-1-4 0,-1-1 0,1 0 0,-1 0 0,1-1 0,1 1 0,-1-1 0,1-1 0,-1 1 0,9 2 0,5 1 0,2-1 0,-1-1 0,0-1 0,1-1 0,43 1 0,218-5 0,-258 0 0,0-2 0,31-6 0,-4-1 0,44-9 0,-65 11 0,1 1 0,43-2 0,4-2 279,-31 4-1923,-24 4-5182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7T16:45:39.391"/>
    </inkml:context>
    <inkml:brush xml:id="br0">
      <inkml:brushProperty name="width" value="0.05" units="cm"/>
      <inkml:brushProperty name="height" value="0.05" units="cm"/>
    </inkml:brush>
  </inkml:definitions>
  <inkml:trace contextRef="#ctx0" brushRef="#br0">0 1 24575,'4'0'0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7T16:45:50.110"/>
    </inkml:context>
    <inkml:brush xml:id="br0">
      <inkml:brushProperty name="width" value="0.05" units="cm"/>
      <inkml:brushProperty name="height" value="0.05" units="cm"/>
    </inkml:brush>
  </inkml:definitions>
  <inkml:trace contextRef="#ctx0" brushRef="#br0">166 1 24575,'7'0'0,"-1"1"0,0 0 0,0 1 0,10 3 0,15 3 0,119 11 0,23 3 0,-130-17 0,66-1 0,-98-4 0,-711-1-1365,677 1-5461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7T16:43:32.542"/>
    </inkml:context>
    <inkml:brush xml:id="br0">
      <inkml:brushProperty name="width" value="0.05" units="cm"/>
      <inkml:brushProperty name="height" value="0.05" units="cm"/>
    </inkml:brush>
  </inkml:definitions>
  <inkml:trace contextRef="#ctx0" brushRef="#br0">45 0 24575,'0'17'0,"0"15"0,0 0 0,-3 0 0,-7 41 0,6-48 0,1-1 0,0 50 0,3-47 0,-2 0 0,-4 28 0,-1 3-51,2 0 0,3 91 0,3-81-1161,-1-48-5614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7T16:43:35.908"/>
    </inkml:context>
    <inkml:brush xml:id="br0">
      <inkml:brushProperty name="width" value="0.05" units="cm"/>
      <inkml:brushProperty name="height" value="0.05" units="cm"/>
    </inkml:brush>
  </inkml:definitions>
  <inkml:trace contextRef="#ctx0" brushRef="#br0">198 330 24575,'-2'-1'0,"1"0"0,-1 0 0,0 0 0,0 0 0,0-1 0,1 1 0,-1-1 0,1 1 0,-1-1 0,1 1 0,-2-5 0,-8-5 0,-2-2 0,0-1 0,1 0 0,1 0 0,-12-20 0,-15-18 0,31 41-136,0 1-1,1-1 1,0-1-1,1 1 1,0-1-1,1 0 1,0 0-1,1 0 0,-3-25 1,3 20-6690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7T16:43:38.219"/>
    </inkml:context>
    <inkml:brush xml:id="br0">
      <inkml:brushProperty name="width" value="0.05" units="cm"/>
      <inkml:brushProperty name="height" value="0.05" units="cm"/>
    </inkml:brush>
  </inkml:definitions>
  <inkml:trace contextRef="#ctx0" brushRef="#br0">1 165 24575,'4'0'0,"4"-4"0,2-5 0,6 0 0,5-4 0,1-2 0,6 1 0,1-1 0,0 2 0,-2 4 0,2-1 0,-3-3 0,-3-2 0,-1 1 0,-5 3-8191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7T16:44:08.984"/>
    </inkml:context>
    <inkml:brush xml:id="br0">
      <inkml:brushProperty name="width" value="0.05" units="cm"/>
      <inkml:brushProperty name="height" value="0.05" units="cm"/>
      <inkml:brushProperty name="color" value="#FFFFFF"/>
    </inkml:brush>
  </inkml:definitions>
  <inkml:trace contextRef="#ctx0" brushRef="#br0">402 509 24575,'-6'-7'0,"1"1"0,0-1 0,-8-14 0,-6-6 0,-22-23 0,23 28 0,0 0 0,1 0 0,2-2 0,-20-38 0,28 49 0,6 18 0,8 23 0,0-9 0,0 0 0,2 0 0,0-1 0,1 0 0,0-1 0,2 0 0,14 16 0,78 71 0,-51-54 0,-52-48 0,1-1 0,-1 0 0,0 1 0,1-1 0,-1 1 0,0-1 0,0 1 0,0 0 0,0-1 0,0 1 0,0 0 0,-1 0 0,1-1 0,-1 1 0,1 0 0,-1 0 0,1 0 0,-1 2 0,-1-2 0,1 0 0,-1 0 0,1 0 0,-1-1 0,0 1 0,0 0 0,0-1 0,0 1 0,0-1 0,0 1 0,-1-1 0,1 1 0,0-1 0,-1 0 0,1 0 0,-1 1 0,1-1 0,-4 1 0,-4 3 0,-1 0 0,1-1 0,-1 0 0,-11 3 0,12-5 0,0 1 0,0 0 0,0 1 0,1 0 0,-9 5 0,9 1 0,11-4 0,-1-6 0,-1 1 0,1-1 0,-1 1 0,1-1 0,-1 0 0,1 0 0,0 1 0,-1-1 0,1 0 0,-1-1 0,4 1 0,24-6 0,-5 2 0,44-14 0,-62 16 0,1 0 0,-1-1 0,0 0 0,0 0 0,0-1 0,-1 0 0,1 0 0,-1 0 0,0-1 0,0 1 0,7-10 0,-10 11 0,0 0 0,0-1 0,0 1 0,-1 0 0,1-1 0,-1 0 0,0 1 0,0-1 0,0 0 0,0 0 0,-1 1 0,0-1 0,0 0 0,0 0 0,0 0 0,0 0 0,-1 1 0,1-1 0,-1 0 0,0 0 0,0 1 0,-1-1 0,1 1 0,-1-1 0,0 1 0,0-1 0,0 1 0,0 0 0,0 0 0,-1 0 0,1 0 0,-1 1 0,0-1 0,0 1 0,0-1 0,0 1 0,0 0 0,-1 0 0,-6-3 0,3 3 0,-1 0 0,0 1 0,1-1 0,-1 2 0,0-1 0,0 1 0,0 0 0,-14 2 0,19-1 0,-1-1 0,0 1 0,1 1 0,-1-1 0,1 0 0,-1 1 0,1 0 0,0 0 0,-1 0 0,1 0 0,0 0 0,0 1 0,1-1 0,-1 1 0,0 0 0,1-1 0,0 1 0,-1 1 0,1-1 0,-1 4 0,-9 26 0,-3 10 0,15-41 0,-1 0 0,0 0 0,0 0 0,-1 0 0,1 0 0,0 0 0,-1-1 0,1 1 0,-1 0 0,1-1 0,-1 1 0,0-1 0,1 0 0,-5 2 0,6-2 0,-1-1 0,0 0 0,0 0 0,0 0 0,0 0 0,1 0 0,-1 0 0,0 0 0,0 0 0,0 0 0,0-1 0,1 1 0,-1 0 0,0 0 0,0-1 0,0 1 0,1-1 0,-1 1 0,0 0 0,1-1 0,-1 0 0,0 1 0,1-1 0,-1 1 0,0-1 0,1 0 0,-1 1 0,1-1 0,0 0 0,-1 1 0,1-1 0,-1 0 0,1 0 0,0 0 0,0 1 0,-1-3 0,-8-32 0,8 27 0,1-1 0,0 1 0,0-1 0,0 0 0,1 1 0,0-1 0,1 1 0,0-1 0,0 1 0,5-11 0,4-4 0,1 0 0,16-24 0,-22 38 0,-4 5 0,0 0 0,0 0 0,0 0 0,0 0 0,-1 0 0,1-1 0,-1 1 0,0-1 0,0 1 0,-1-1 0,1 1 0,-1-1 0,0 1 0,0-1 0,-1 1 0,0-1 0,1 1 0,-1-1 0,-1 1 0,1-1 0,-1 1 0,1 0 0,-1 0 0,-4-6 0,3 5 0,-1 0 0,0 0 0,0 1 0,0-1 0,-1 1 0,1 0 0,-1 0 0,0 0 0,-1 1 0,1-1 0,0 1 0,-1 1 0,0-1 0,0 1 0,1 0 0,-1 0 0,-9-1 0,11 3 0,0-1 0,0 0 0,1 0 0,-1 0 0,0 0 0,1 0 0,-1-1 0,1 0 0,-1 1 0,1-1 0,-4-3 0,5 2 0,0 1 0,0 0 0,0-1 0,1 1 0,-1-1 0,1 1 0,0-1 0,0 0 0,0 1 0,0-1 0,0 0 0,1 0 0,-1 0 0,1 0 0,-1-5 0,1 5 0,0 1 0,0-1 0,0 1 0,0-1 0,0 1 0,0-1 0,1 1 0,-1-1 0,1 1 0,0-1 0,0 1 0,0 0 0,0-1 0,0 1 0,0 0 0,0 0 0,3-2 0,-3 3 0,0 0 0,0 0 0,1 0 0,-1 0 0,0 1 0,1-1 0,-1 1 0,1-1 0,-1 1 0,1 0 0,-1-1 0,1 1 0,-1 0 0,1 0 0,-1 0 0,1 0 0,-1 0 0,1 0 0,-1 1 0,1-1 0,-1 0 0,1 1 0,-1-1 0,1 1 0,-1 0 0,1-1 0,-1 1 0,0 0 0,2 1 0,5 3 0,-1 0 0,0 0 0,0 1 0,-1 0 0,0 0 0,0 0 0,0 1 0,7 12 0,2 6 0,15 33 0,1 2 0,-18-37 0,-2 1 0,0-1 0,-2 2 0,-1-1 0,10 49 0,-11-45 0,-5-18 0,1-1 0,-1 1 0,-1 0 0,0 0 0,0 11 0,-1-19 0,0 0 0,0 1 0,-1-1 0,1 0 0,-1 0 0,1 1 0,-1-1 0,0 0 0,0 0 0,0 0 0,0 0 0,-1 0 0,1 0 0,0 0 0,-1 0 0,1-1 0,-1 1 0,0 0 0,0-1 0,1 1 0,-1-1 0,0 0 0,0 0 0,0 0 0,0 0 0,-5 2 0,0-1 0,-1-1 0,1 0 0,-1 0 0,1 0 0,-9-1 0,-30 4 0,43-3 0,1-1 0,0 1 0,-1 0 0,1 0 0,0 0 0,-1 0 0,1 0 0,0 0 0,0 0 0,0 1 0,0 0 0,0-1 0,0 1 0,-2 3 0,3-4 0,1-1 0,0 1 0,0-1 0,0 1 0,0 0 0,0-1 0,0 1 0,-1 0 0,2-1 0,-1 1 0,0 0 0,0-1 0,0 1 0,0-1 0,0 1 0,0 0 0,1-1 0,-1 1 0,0-1 0,1 1 0,-1 0 0,0-1 0,1 1 0,-1-1 0,1 1 0,-1-1 0,0 0 0,1 1 0,-1-1 0,1 1 0,0-1 0,-1 0 0,1 1 0,-1-1 0,1 0 0,-1 0 0,1 1 0,0-1 0,0 0 0,26 11 0,-18-9 0,1-1 0,-1 1 0,1-2 0,-1 1 0,1-1 0,-1 0 0,1-1 0,-1 0 0,1-1 0,-1 0 0,0-1 0,0 1 0,0-2 0,0 1 0,0-1 0,-1-1 0,0 1 0,0-1 0,0-1 0,12-11 0,-10 8 0,-7 6 0,1-1 0,-1 1 0,0 0 0,1 1 0,0-1 0,-1 1 0,6-3 0,-6 6 0,-5 3 0,-8 9 0,7-10 0,-3 5 0,1-2 0,1 0 0,-1-1 0,-1 1 0,-8 6 0,13-11 0,0 0 0,0-1 0,0 1 0,0 0 0,0-1 0,0 1 0,0-1 0,0 1 0,0-1 0,0 0 0,-1 1 0,1-1 0,0 0 0,0 0 0,-1 0 0,1 0 0,0 0 0,0 0 0,-1 0 0,1 0 0,0 0 0,0 0 0,0-1 0,-1 1 0,1-1 0,0 1 0,0-1 0,0 1 0,0-1 0,0 0 0,0 1 0,0-1 0,-2-2 0,-3-4 0,1 0 0,0-1 0,0 0 0,0 0 0,1 0 0,1-1 0,-5-13 0,-14-28 0,6 19 0,1 0 0,-19-57 0,28 68 0,-1 1 0,-2-1 0,0 1 0,-1 1 0,0 0 0,-2 0 0,-17-21 0,20 29 0,0 0 0,-1 0 0,0 1 0,0 0 0,-1 0 0,0 1 0,-1 1 0,-16-8 0,25 13 0,-1 0 0,1 0 0,0 1 0,0-2 0,0 1 0,1 0 0,-1-1 0,0 1 0,1-1 0,-1 0 0,1 0 0,0 0 0,-3-5 0,5 8 0,0-1 0,0 0 0,0 1 0,0-1 0,1 1 0,-1-1 0,0 1 0,0-1 0,0 1 0,1-1 0,-1 1 0,0 0 0,0-1 0,1 1 0,-1-1 0,0 1 0,1-1 0,-1 1 0,0 0 0,1-1 0,-1 1 0,1 0 0,-1 0 0,1-1 0,-1 1 0,1 0 0,-1 0 0,1-1 0,-1 1 0,1 0 0,-1 0 0,1 0 0,-1 0 0,1 0 0,-1 0 0,1 0 0,-1 0 0,1 0 0,-1 0 0,2 0 0,22 2 0,-15 1 0,0 0 0,0 0 0,-1 1 0,0 0 0,0 0 0,0 1 0,10 7 0,3 6 0,22 22 0,-7-5 0,-27-25 0,0 0 0,-1 1 0,0 0 0,-1 1 0,0-1 0,0 1 0,-2 1 0,8 20 0,7 14 0,-11-24 0,-1 0 0,-1 1 0,4 27 0,-4-23 0,-2-2 0,-2-9 0,1 0 0,9 20 0,-12-32 0,2 2 0,0-1 0,-1 1 0,1 0 0,-2-1 0,1 1 0,1 14 0,-3-20 0,0-1 0,0 0 0,0 1 0,0-1 0,0 0 0,0 1 0,0-1 0,0 0 0,0 1 0,0-1 0,-1 0 0,1 1 0,0-1 0,0 0 0,0 1 0,0-1 0,0 0 0,-1 1 0,1-1 0,0 0 0,0 0 0,0 1 0,-1-1 0,1 0 0,0 0 0,0 0 0,-1 1 0,1-1 0,0 0 0,-1 0 0,1 0 0,0 0 0,-1 0 0,1 1 0,-14-6 0,-16-19 0,23 19 0,-26-15 0,24 17 0,22 16 0,2-1 0,-1 0 0,2-1 0,0 0 0,0-2 0,20 10 0,-31-17 0,0 0 0,0-1 0,0 1 0,0-1 0,1 0 0,-1 0 0,0-1 0,0 1 0,1-1 0,-1-1 0,0 1 0,1-1 0,-1 0 0,0 0 0,0 0 0,0-1 0,0 1 0,0-1 0,0-1 0,0 1 0,0-1 0,-1 0 0,6-4 0,-6 5 0,-1-1 0,1 0 0,-1 0 0,0 0 0,1-1 0,-2 1 0,1-1 0,0 0 0,-1 0 0,1 0 0,-1 0 0,0 0 0,2-8 0,-3 8 0,-1 1 0,0-1 0,0 1 0,0-1 0,0 0 0,0 1 0,-1-1 0,0 0 0,0 1 0,0-1 0,0 1 0,0 0 0,-1-1 0,1 1 0,-1 0 0,0 0 0,-4-6 0,-11-11 0,-1 1 0,-1 1 0,0 0 0,-1 1 0,-37-23 0,-24-20 0,-23-18 0,33 27 0,53 35 0,1-1 0,0-1 0,1 0 0,2-1 0,-17-27 0,23 32 0,1-1 0,0 0 0,1-1 0,1 1 0,-5-27 0,10 41 0,-1 0 0,1 0 0,-1 0 0,1-1 0,0 1 0,0 0 0,-1 0 0,1 0 0,0 0 0,0 0 0,0 0 0,0 0 0,0 0 0,0 0 0,1 0 0,-1-1 0,0 1 0,0 0 0,1 0 0,-1 0 0,1 0 0,-1 0 0,1 0 0,0-1 0,0 2 0,0-1 0,0 1 0,0 0 0,0 0 0,0-1 0,0 1 0,0 0 0,0 0 0,0 0 0,0 0 0,0 0 0,0 0 0,0 0 0,0 1 0,0-1 0,0 0 0,0 1 0,0-1 0,2 1 0,7 4 0,-1 1 0,1-1 0,10 10 0,-18-14 0,84 75 0,-72-66 0,-1 1 0,0 0 0,0 1 0,-1 0 0,14 19 0,-19-20 0,0-1 0,-1 1 0,0 0 0,-1 1 0,-1-1 0,1 1 0,-2 0 0,3 14 0,0-2 0,1 0 0,12 25 0,-11-28 0,0 1 0,9 39 0,-17-58 0,0 0 0,1 0 0,-1 0 0,0 0 0,0 0 0,-1 0 0,1 0 0,-1 0 0,1 0 0,-1 0 0,0 0 0,0 0 0,-1 0 0,1-1 0,0 1 0,-3 3 0,1-2 0,-1 1 0,0-1 0,0-1 0,0 1 0,0 0 0,-1-1 0,1 0 0,-8 4 0,-1-1 0,-1 0 0,0 0 0,0-2 0,0 0 0,-30 5 0,26-7 0,0-1 0,-1 0 0,1-1 0,-1-1 0,1-1 0,-36-7 0,44 6 0,0 0 0,0-1 0,1 0 0,0 0 0,-1-1 0,1 0 0,1-1 0,-1 0 0,1 0 0,0-1 0,0 0 0,1 0 0,-12-16 0,17 20 0,0 0 0,-1 0 0,2-1 0,-1 1 0,0 0 0,1-1 0,-1 1 0,1-1 0,0 0 0,0 1 0,0-1 0,1 0 0,-1 1 0,1-1 0,0 0 0,0 0 0,1 0 0,-1 1 0,1-1 0,-1 0 0,1 0 0,0 1 0,1-1 0,-1 1 0,1-1 0,-1 1 0,1 0 0,0-1 0,0 1 0,5-5 0,0 0 0,0 1 0,0 1 0,1-1 0,0 1 0,0 0 0,1 1 0,0 0 0,0 0 0,0 1 0,14-5 0,-8 5 0,0 1 0,0 0 0,0 1 0,1 1 0,-1 0 0,0 1 0,1 1 0,-1 0 0,0 1 0,0 1 0,0 0 0,19 7 0,-9-1 0,1 1 0,-2 1 0,1 2 0,-2 0 0,0 2 0,24 19 0,-42-30 0,-1 0 0,1 0 0,-1 0 0,0 1 0,0-1 0,-1 1 0,0 0 0,0 0 0,0 1 0,0-1 0,-1 1 0,0-1 0,0 1 0,0 0 0,1 11 0,-2-7 0,0 1 0,-1 0 0,-1 0 0,1 0 0,-2 0 0,0-1 0,-6 21 0,5-21 0,-1-1 0,0 0 0,-1 1 0,0-2 0,0 1 0,-1-1 0,0 0 0,-1 0 0,1 0 0,-2-1 0,1 0 0,-1 0 0,0-1 0,0 0 0,-1-1 0,1 0 0,-13 5 0,7-3 0,-1-1 0,0-1 0,-1 0 0,1-2 0,-1 1 0,0-2 0,0 0 0,0-1 0,0 0 0,-19-3 0,27 1 0,1 0 0,0-1 0,0 0 0,0 0 0,0-1 0,1 0 0,-1 0 0,1 0 0,-1-1 0,1 0 0,0 0 0,1-1 0,-1 1 0,1-1 0,0-1 0,-5-5 0,-6-9 0,2-2 0,0 0 0,-12-26 0,22 41 0,0-1 0,1 1 0,0 0 0,0-1 0,1 0 0,0 1 0,1-1 0,-1 0 0,1 0 0,1-16 0,0 21 0,0-1 0,0 1 0,1 0 0,-1-1 0,1 1 0,0 0 0,0 0 0,0 0 0,1 0 0,-1 0 0,1 0 0,-1 0 0,1 0 0,0 1 0,0-1 0,0 1 0,0-1 0,1 1 0,-1 0 0,1-1 0,-1 2 0,1-1 0,0 0 0,0 0 0,0 1 0,6-3 0,0 2 0,1 0 0,-1 0 0,1 1 0,-1 0 0,1 0 0,0 1 0,-1 1 0,1 0 0,0 0 0,-1 1 0,1 0 0,-1 0 0,0 1 0,0 0 0,0 1 0,17 9 0,3 5 0,-2 0 0,0 2 0,37 35 0,-47-40 0,-1 1 0,24 31 0,-36-41 0,0-1 0,0 1 0,0 0 0,-1 0 0,0 0 0,0 1 0,-1-1 0,0 1 0,0 0 0,0-1 0,-1 1 0,0 0 0,0 9 0,-2-11 0,1-1 0,-1 1 0,0-1 0,-1 0 0,1 1 0,-1-1 0,0 0 0,0 0 0,0 0 0,-1 0 0,-4 6 0,-3 2 0,-23 21 0,26-27 0,-18 17 0,-1-2 0,-1-1 0,-1-1 0,-1-1 0,-1-2 0,0-1 0,-40 14 0,63-26 0,0-1 0,0 0 0,0-1 0,0 1 0,0-1 0,-12 0 0,17-2 0,-1 1 0,1 0 0,-1 0 0,1-1 0,0 0 0,-1 1 0,1-1 0,0 0 0,-1 0 0,1 0 0,0 0 0,0-1 0,0 1 0,0 0 0,0-1 0,0 0 0,0 1 0,1-1 0,-1 0 0,1 0 0,-1 0 0,-1-3 0,-8-19 0,1-1 0,1 0 0,1 0 0,2-1 0,-7-45 0,12 64 0,0 0 0,0 0 0,1 0 0,0 0 0,0 0 0,1 0 0,0 0 0,0 0 0,0 0 0,5-12 0,-3 14 0,0 0 0,-1 0 0,2 1 0,-1-1 0,0 1 0,1-1 0,0 1 0,0 0 0,0 1 0,1-1 0,-1 1 0,1-1 0,10-4 0,1 0 0,1 1 0,0 0 0,0 2 0,36-8 0,-43 11 0,0 0 0,0 1 0,1 1 0,-1 0 0,0 0 0,1 1 0,-1 0 0,0 0 0,0 2 0,13 3 0,-19-4 0,0 0 0,0 0 0,-1 0 0,1 0 0,0 1 0,-1 0 0,0-1 0,0 1 0,0 1 0,0-1 0,0 0 0,-1 1 0,1-1 0,-1 1 0,0 0 0,0 0 0,0 0 0,-1 0 0,1 0 0,-1 0 0,0 0 0,0 1 0,0 7 0,0-3 0,-1 0 0,0 1 0,-1-1 0,0 1 0,0-1 0,-1 0 0,0 0 0,-1 0 0,0 0 0,-4 9 0,4-10 0,-1 0 0,0 0 0,-1-1 0,-10 14 0,12-18 0,0 0 0,0-1 0,0 1 0,0-1 0,0 0 0,0 0 0,-1 0 0,1 0 0,-1-1 0,1 1 0,-1-1 0,0 0 0,0 0 0,-4 0 0,-8 1-91,0 0 0,-1-1 0,1-1 0,0-1 0,-1-1 0,1 0 0,0-1 0,0 0 0,0-1 0,0-1 0,1-1 0,0 0 0,0-1 0,-22-14 0,16 7-6735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7T16:44:19.775"/>
    </inkml:context>
    <inkml:brush xml:id="br0">
      <inkml:brushProperty name="width" value="0.05" units="cm"/>
      <inkml:brushProperty name="height" value="0.05" units="cm"/>
    </inkml:brush>
  </inkml:definitions>
  <inkml:trace contextRef="#ctx0" brushRef="#br0">23 1 24575,'0'31'0,"1"0"0,-2 0 0,-1 0 0,-10 54 0,9-67 0,0 1 0,2 0 0,0 0 0,1-1 0,0 1 0,2 0 0,0 0 0,6 21 0,3 33 0,-7-43 0,1-1 0,15 52 0,-10-46-1365,-7-19-5461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7T16:44:25.550"/>
    </inkml:context>
    <inkml:brush xml:id="br0">
      <inkml:brushProperty name="width" value="0.05" units="cm"/>
      <inkml:brushProperty name="height" value="0.05" units="cm"/>
    </inkml:brush>
  </inkml:definitions>
  <inkml:trace contextRef="#ctx0" brushRef="#br0">73 10 24575,'35'-6'0,"-31"5"0,1 0 0,-1 0 0,1 1 0,-1-1 0,1 1 0,8 0 0,-11 1 0,0-1 0,-1 1 0,1 0 0,0-1 0,-1 1 0,1 0 0,-1 0 0,1 0 0,-1 0 0,1 0 0,-1 0 0,0 0 0,1 1 0,-1-1 0,0 0 0,0 1 0,0-1 0,0 1 0,0-1 0,-1 1 0,1 0 0,1 2 0,1 4 0,-1 1 0,0 0 0,0 1 0,-1-1 0,0 0 0,0 15 0,-6 56 0,4-78 0,1 0 0,0 1 0,-1-1 0,1 0 0,-1 0 0,0 0 0,0 0 0,0 0 0,0 0 0,0 0 0,0 0 0,0 0 0,-1 0 0,1 0 0,-1-1 0,1 1 0,-1 0 0,0-1 0,1 0 0,-1 1 0,0-1 0,-2 1 0,0 0 0,0-1 0,0 0 0,0 0 0,0 0 0,0 0 0,0-1 0,0 0 0,-1 0 0,1 0 0,0 0 0,-6-1 0,2-1 0,1 1 0,-1-1 0,1 0 0,0-1 0,0 0 0,-1 0 0,2 0 0,-1-1 0,0 0 0,1 0 0,0-1 0,-10-9 0,16 14 0,0 0 0,0 0 0,-1 0 0,1 0 0,0 0 0,0 0 0,0-1 0,0 1 0,0 0 0,0 0 0,0 0 0,0 0 0,-1 0 0,1-1 0,0 1 0,0 0 0,0 0 0,0 0 0,0 0 0,0 0 0,0-1 0,0 1 0,0 0 0,0 0 0,0 0 0,0 0 0,0-1 0,0 1 0,0 0 0,0 0 0,0 0 0,0 0 0,1 0 0,-1-1 0,0 1 0,0 0 0,0 0 0,0 0 0,0 0 0,0 0 0,0 0 0,0-1 0,1 1 0,-1 0 0,0 0 0,0 0 0,0 0 0,0 0 0,0 0 0,0 0 0,1 0 0,-1 0 0,14-1 0,15 4 0,-17 1 0,0 0 0,-1 0 0,1 1 0,-1 1 0,0 0 0,-1 0 0,16 13 0,22 12 0,-12-6-1365,-20-14-5461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7T16:47:24.553"/>
    </inkml:context>
    <inkml:brush xml:id="br0">
      <inkml:brushProperty name="width" value="0.05" units="cm"/>
      <inkml:brushProperty name="height" value="0.05" units="cm"/>
    </inkml:brush>
  </inkml:definitions>
  <inkml:trace contextRef="#ctx0" brushRef="#br0">1 1 24575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7T16:47:35.775"/>
    </inkml:context>
    <inkml:brush xml:id="br0">
      <inkml:brushProperty name="width" value="0.05" units="cm"/>
      <inkml:brushProperty name="height" value="0.0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7T16:44:46.443"/>
    </inkml:context>
    <inkml:brush xml:id="br0">
      <inkml:brushProperty name="width" value="0.05" units="cm"/>
      <inkml:brushProperty name="height" value="0.05" units="cm"/>
    </inkml:brush>
  </inkml:definitions>
  <inkml:trace contextRef="#ctx0" brushRef="#br0">0 1 24575,'19'1'0,"0"2"0,0 0 0,0 1 0,-1 1 0,0 0 0,22 10 0,-11-4 0,33 8 0,-47-16-341,-1 2 0,1 0-1,23 11 1,-26-9-6485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7T16:44:53.852"/>
    </inkml:context>
    <inkml:brush xml:id="br0">
      <inkml:brushProperty name="width" value="0.05" units="cm"/>
      <inkml:brushProperty name="height" value="0.05" units="cm"/>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7T16:44:56.129"/>
    </inkml:context>
    <inkml:brush xml:id="br0">
      <inkml:brushProperty name="width" value="0.05" units="cm"/>
      <inkml:brushProperty name="height" value="0.05" units="cm"/>
    </inkml:brush>
  </inkml:definitions>
  <inkml:trace contextRef="#ctx0" brushRef="#br0">195 0 24575,'-6'1'0,"-1"0"0,1 0 0,-1 0 0,1 1 0,0 0 0,0 0 0,0 0 0,0 1 0,0 0 0,0 0 0,1 1 0,0-1 0,-1 1 0,-4 5 0,-7 7 0,1 1 0,-22 28 0,34-40 0,0 0 0,1 0 0,0 1 0,0-1 0,0 1 0,0-1 0,-2 9 0,5-12 0,-1 0 0,1 0 0,0 0 0,0 0 0,-1 0 0,1 0 0,0 0 0,1 0 0,-1 0 0,0 0 0,0 0 0,1-1 0,0 1 0,-1 0 0,1 0 0,0 0 0,0 0 0,0-1 0,0 1 0,0 0 0,0-1 0,0 1 0,0-1 0,1 0 0,-1 1 0,1-1 0,1 2 0,2 1 0,12 8 0,34 21 0,-43-30 0,-1 0 0,1 0 0,-1 0 0,1-1 0,0 0 0,0-1 0,0 0 0,10 1 0,-10-2 0,1 0 0,-1-1 0,0 1 0,0-2 0,0 1 0,0-1 0,0 0 0,0-1 0,0 0 0,-1 0 0,12-7 0,-14 7 0,0-1 0,0 0 0,0 0 0,-1 0 0,0 0 0,0-1 0,0 0 0,0 0 0,-1 0 0,1 0 0,-1 0 0,-1-1 0,1 1 0,-1-1 0,0 0 0,2-7 0,-2 4 0,0 0 0,-1 0 0,0 0 0,0-1 0,-1 1 0,0 0 0,0 0 0,-3-12 0,2 18 0,0 0 0,0 0 0,0 0 0,0 0 0,0 0 0,-1 0 0,0 0 0,1 0 0,-1 1 0,0-1 0,0 1 0,0 0 0,-1-1 0,1 1 0,-1 0 0,1 0 0,-1 0 0,1 1 0,-1-1 0,0 1 0,0-1 0,0 1 0,0 0 0,0 0 0,0 0 0,0 1 0,-4-1 0,-30-6-1365,23 3-5461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7T16:45:09.619"/>
    </inkml:context>
    <inkml:brush xml:id="br0">
      <inkml:brushProperty name="width" value="0.05" units="cm"/>
      <inkml:brushProperty name="height" value="0.05" units="cm"/>
      <inkml:brushProperty name="color" value="#FFFFFF"/>
    </inkml:brush>
  </inkml:definitions>
  <inkml:trace contextRef="#ctx0" brushRef="#br0">1 322 24575,'0'-1'0,"1"0"0,-1 0 0,1 0 0,-1 0 0,1 0 0,0 0 0,-1 0 0,1 0 0,0 0 0,0 0 0,0 0 0,0 0 0,0 0 0,0 1 0,0-1 0,0 0 0,2 0 0,24-14 0,-20 12 0,22-18 0,-26 18 0,0-1 0,1 2 0,-1-1 0,1 0 0,0 1 0,0-1 0,0 1 0,5-2 0,-4 3 0,-1 0 0,0-1 0,1 0 0,-1 0 0,0 0 0,0 0 0,0 0 0,0-1 0,-1 0 0,1 0 0,-1 0 0,1 0 0,-1 0 0,0-1 0,0 1 0,-1-1 0,1 0 0,-1 0 0,0 0 0,0 0 0,2-7 0,2-2 0,0-2 0,-22 29 0,13-11 0,-41 50 0,41-49 0,0-1 0,1 1 0,-1 0 0,1 0 0,0 0 0,1 1 0,-1-1 0,1 0 0,0 1 0,0-1 0,0 1 0,0 6 0,1-10 0,0 0 0,0 0 0,0 0 0,1 0 0,-1 0 0,1 0 0,-1 0 0,0 0 0,1 0 0,0 0 0,-1 0 0,1-1 0,-1 1 0,1 0 0,0 0 0,0-1 0,-1 1 0,1 0 0,0-1 0,0 1 0,0-1 0,0 1 0,0-1 0,0 1 0,0-1 0,0 0 0,0 1 0,0-1 0,0 0 0,0 0 0,0 0 0,0 0 0,0 0 0,0 0 0,0 0 0,1 0 0,3 0 0,1-1 0,-1 1 0,0-1 0,0 0 0,0-1 0,5-1 0,0-2 0,0 1 0,-1-2 0,0 1 0,0-1 0,0-1 0,-1 0 0,0 0 0,13-14 0,-18 14 0,-13 13 0,-14 14 0,-15 33 0,29-38 0,0-1 0,-14 14 0,23-27 0,1 0 0,-1-1 0,1 1 0,-1 0 0,1-1 0,-1 1 0,1-1 0,-1 1 0,0-1 0,1 1 0,-1-1 0,0 1 0,0-1 0,1 0 0,-1 0 0,0 1 0,0-1 0,1 0 0,-1 0 0,0 0 0,0 0 0,0 1 0,0-1 0,1-1 0,-1 1 0,0 0 0,-1 0 0,1-1 0,0 0 0,0 0 0,0 1 0,0-1 0,1 0 0,-1 0 0,0 0 0,1 0 0,-1 0 0,0 0 0,1-1 0,0 1 0,-1 0 0,1 0 0,-1-3 0,-1-6 0,1 0 0,0-1 0,0-11 0,1 22 0,0-10 0,0-29 0,-2 0 0,-7-43 0,-17-31 0,32 144 0,-4-16 0,1 1 0,1-1 0,0-1 0,1 1 0,7 15 0,-11-28 0,1 1 0,0 0 0,-1 0 0,0-1 0,0 1 0,0 0 0,0 0 0,0 0 0,-1 1 0,1-1 0,-1 0 0,0 0 0,0 0 0,0 0 0,0 0 0,-1 0 0,1 0 0,-1 1 0,0-1 0,0 0 0,0 0 0,0-1 0,-2 4 0,1-3 0,0 0 0,-1 0 0,1 0 0,-1 0 0,0 0 0,0-1 0,0 1 0,-1-1 0,1 0 0,0 0 0,-1 0 0,1-1 0,-1 1 0,0-1 0,1 0 0,-1 0 0,-8 1 0,-11-3 0,16-2 0,16-1 0,-2 2 0,1 1 0,-1 1 0,0-1 0,0 1 0,1 1 0,-1-1 0,0 1 0,0 0 0,0 1 0,0 0 0,0 0 0,0 0 0,0 1 0,-1 0 0,1 0 0,-1 1 0,0 0 0,9 7 0,-10-6 0,-1 1 0,0 0 0,0 1 0,0-1 0,-1 1 0,0-1 0,0 1 0,-1 0 0,3 12 0,-4-16 0,-1 0 0,1 0 0,-1-1 0,1 1 0,-1 0 0,0 0 0,0 0 0,0 0 0,-1-1 0,1 1 0,-1 0 0,1 0 0,-1-1 0,0 1 0,0 0 0,0-1 0,0 1 0,-1-1 0,1 1 0,-1-1 0,0 1 0,1-1 0,-1 0 0,0 0 0,0 0 0,0 0 0,-4 2 0,4-3 0,-1 0 0,1-1 0,0 1 0,-1-1 0,1 1 0,-1-1 0,1 0 0,0 0 0,-1 0 0,1 0 0,-1 0 0,1-1 0,0 1 0,-1-1 0,1 1 0,0-1 0,0 0 0,-1 0 0,1 0 0,0 0 0,0-1 0,0 1 0,0 0 0,0-1 0,0 0 0,1 1 0,-1-1 0,-2-3 0,1 1 0,-1 1 0,1-1 0,1 0 0,-1 1 0,1-1 0,-1-1 0,1 1 0,0 0 0,0 0 0,1-1 0,0 1 0,-1-1 0,1 1 0,0-9 0,3 1 0,1 0 0,0 0 0,1 1 0,1-1 0,0 1 0,0 0 0,1 0 0,0 1 0,1 0 0,11-14 0,0 6-1365,-1 5-5461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7T16:45:19.579"/>
    </inkml:context>
    <inkml:brush xml:id="br0">
      <inkml:brushProperty name="width" value="0.05" units="cm"/>
      <inkml:brushProperty name="height" value="0.05" units="cm"/>
      <inkml:brushProperty name="color" value="#FFFFFF"/>
    </inkml:brush>
  </inkml:definitions>
  <inkml:trace contextRef="#ctx0" brushRef="#br0">27 184 24575,'1'4'0,"-1"-1"0,1 1 0,-1-1 0,1 0 0,0 0 0,0 1 0,1-1 0,2 5 0,-4-7 0,1-1 0,-1 1 0,0 0 0,1-1 0,-1 1 0,0 0 0,1-1 0,-1 1 0,1-1 0,-1 1 0,1-1 0,-1 1 0,1-1 0,-1 1 0,1-1 0,-1 1 0,1-1 0,0 0 0,-1 1 0,1-1 0,0 0 0,-1 0 0,1 1 0,0-1 0,-1 0 0,1 0 0,0 0 0,0 0 0,-1 0 0,1 0 0,0 0 0,-1 0 0,1 0 0,0 0 0,0 0 0,-1-1 0,1 1 0,0 0 0,-1 0 0,1-1 0,-1 1 0,1 0 0,0-1 0,0 0 0,4-5 0,0 0 0,0 0 0,0-1 0,-1 0 0,0 0 0,-1 0 0,0 0 0,0 0 0,2-8 0,-2 7 0,-1 0 0,1 1 0,1-1 0,-1 1 0,1 0 0,1 0 0,-1 0 0,1 0 0,9-9 0,-13 15 0,1 0 0,-1-1 0,1 1 0,-1 0 0,1 0 0,-1 0 0,1 0 0,0 0 0,0 0 0,-1 1 0,1-1 0,0 0 0,0 1 0,0 0 0,0-1 0,0 1 0,-1 0 0,1 0 0,0 0 0,0 0 0,0 0 0,0 1 0,0-1 0,0 0 0,0 1 0,-1 0 0,1-1 0,0 1 0,0 0 0,-1 0 0,1 0 0,0 0 0,-1 0 0,1 0 0,-1 0 0,0 1 0,1-1 0,-1 1 0,0-1 0,2 3 0,5 7 0,-1 0 0,-1 1 0,0-1 0,8 22 0,-10-24 0,2 7 0,-1 0 0,0 1 0,-2-1 0,1 1 0,-2 0 0,0 0 0,-1 0 0,-1 0 0,-1 1 0,-3 21 0,3-30 0,-1 0 0,-1-1 0,0 1 0,0-1 0,0 1 0,-1-1 0,0 0 0,-1-1 0,-7 11 0,8-13 0,-1 0 0,1 0 0,-1-1 0,0 0 0,-1 0 0,1 0 0,-1 0 0,0-1 0,0 0 0,0 0 0,0 0 0,0-1 0,-12 3 0,14-4 0,-1-1 0,1 1 0,0 0 0,0-1 0,-1 0 0,1 0 0,0 0 0,0-1 0,-1 0 0,1 1 0,0-1 0,0-1 0,0 1 0,0-1 0,0 1 0,0-1 0,-4-3 0,3 1 0,0 0 0,0 0 0,1 0 0,0-1 0,-1 0 0,1 0 0,1 0 0,-1-1 0,1 1 0,-4-9 0,0-3 0,1-1 0,1 0 0,0 0 0,1 0 0,1 0 0,-1-37 0,4 41 0,-1 4 0,1 0 0,0-1 0,1 1 0,0 0 0,3-13 0,-4 21 0,1 0 0,-1 1 0,1-1 0,-1 1 0,1-1 0,0 1 0,0-1 0,0 1 0,0-1 0,0 1 0,0 0 0,0 0 0,0-1 0,0 1 0,1 0 0,-1 0 0,0 0 0,1 0 0,-1 1 0,1-1 0,-1 0 0,1 0 0,0 1 0,-1-1 0,1 1 0,0 0 0,-1-1 0,1 1 0,0 0 0,-1 0 0,1 0 0,0 0 0,-1 0 0,1 0 0,0 1 0,-1-1 0,1 1 0,2 0 0,0 1 0,1-1 0,-1 1 0,0 0 0,0 1 0,0-1 0,-1 1 0,1-1 0,-1 1 0,6 5 0,-6-4 0,0-1 0,1 0 0,-1 0 0,1-1 0,0 1 0,0-1 0,0 0 0,7 3 0,-10-5 0,1 1 0,-1-1 0,0 0 0,0 0 0,1 0 0,-1 0 0,0 0 0,1-1 0,-1 1 0,0 0 0,0-1 0,0 1 0,1-1 0,-1 1 0,0-1 0,0 1 0,0-1 0,0 0 0,0 1 0,0-1 0,0 0 0,0 0 0,0 0 0,0 0 0,0 0 0,-1 0 0,1 0 0,0 0 0,-1 0 0,1 0 0,-1-1 0,1 0 0,0 0 0,-1 1 0,1 0 0,-1 0 0,1 0 0,-1-1 0,0 1 0,1 0 0,-1-1 0,0 1 0,0 0 0,0 0 0,0-1 0,0 1 0,0 0 0,0-1 0,-1 1 0,1 0 0,0-1 0,-1 1 0,1 0 0,-1 0 0,1 0 0,-1-1 0,0 1 0,1 0 0,-1 0 0,0 0 0,0 0 0,-1-1 0,0 2 0,1-1 0,0 1 0,-1 0 0,1 0 0,0 0 0,-1 0 0,1 1 0,0-1 0,0 0 0,-1 0 0,1 1 0,0-1 0,0 1 0,-1-1 0,1 1 0,0-1 0,0 1 0,0 0 0,0 0 0,0 0 0,0-1 0,0 1 0,0 0 0,0 0 0,0 0 0,0 2 0,-1-2 0,1 1 0,0-1 0,-1 1 0,0-1 0,1 0 0,-1 0 0,1 0 0,-1 0 0,0 0 0,0 0 0,0 0 0,0 0 0,0-1 0,-1 1 0,2-1 0,1 0 0,0 0 0,0 0 0,0 0 0,0 0 0,-1 1 0,1-1 0,0 0 0,0 0 0,0 0 0,0 0 0,0 0 0,0 0 0,-1 0 0,1 1 0,0-1 0,0 0 0,0 0 0,0 0 0,0 0 0,0 0 0,0 1 0,0-1 0,0 0 0,0 0 0,0 0 0,0 0 0,0 0 0,0 1 0,0-1 0,0 0 0,0 0 0,0 0 0,0 0 0,0 1 0,0-1 0,0 0 0,0 0 0,0 0 0,0 0 0,0 1 0,4 13 0,13 24 0,-9-21 0,-7-14 0,11 23 0,-12-26 0,0 0 0,0 0 0,0 0 0,1 0 0,-1 1 0,0-1 0,0 0 0,0 0 0,0 0 0,0 0 0,0 0 0,0 0 0,1 1 0,-1-1 0,0 0 0,0 0 0,0 0 0,0 0 0,0 0 0,1 0 0,-1 0 0,0 0 0,0 0 0,0 0 0,0 1 0,1-1 0,-1 0 0,0 0 0,0 0 0,0 0 0,1 0 0,-1 0 0,0 0 0,0 0 0,0-1 0,0 1 0,1 0 0,2-14 0,-3 14 0,2-8 0,-2 0 0,1 1 0,-1-1 0,0 0 0,-1 0 0,0 0 0,0 0 0,-1 1 0,0-1 0,-3-8 0,4 14 0,-1 0 0,1 1 0,-1-1 0,0 1 0,1 0 0,-1-1 0,0 1 0,0 0 0,1 0 0,-1 0 0,0 0 0,0 0 0,0 0 0,-1 1 0,-3-1 0,-15-7 0,17 5 0,1 0 0,-1 0 0,1 0 0,-1 0 0,1-1 0,0 1 0,0-1 0,1 0 0,-1 0 0,-2-4 0,-4-7 0,9 14 0,0 1 0,0 0 0,0-1 0,-1 1 0,1-1 0,0 1 0,0 0 0,0-1 0,-1 1 0,1 0 0,0-1 0,-1 1 0,1 0 0,0-1 0,-1 1 0,1 0 0,0-1 0,-1 1 0,1 0 0,0 0 0,-1 0 0,1-1 0,-1 1 0,1 0 0,0 0 0,-1 0 0,1 0 0,-1 0 0,1 0 0,-1 0 0,1 0 0,0 0 0,-1 0 0,1 0 0,-1 0 0,1 0 0,-1 0 0,0 0 0,1 2 0,-1-1 0,0 0 0,0 0 0,0 0 0,1 0 0,-1 1 0,1-1 0,-1 0 0,1 1 0,-1-1 0,1 3 0,-4 39 0,4-37 0,1 0 0,0 0 0,1-1 0,-1 1 0,1 0 0,0-1 0,5 9 0,-6-12 0,0-1 0,-1 1 0,1-1 0,0 1 0,0-1 0,0 1 0,0-1 0,0 0 0,0 1 0,1-1 0,-1 0 0,0 0 0,1 0 0,-1 0 0,1 0 0,-1 0 0,1-1 0,-1 1 0,1 0 0,0-1 0,-1 1 0,1-1 0,0 1 0,-1-1 0,1 0 0,0 0 0,-1 0 0,1 0 0,2 0 0,-2-1 0,1-1 0,-1 1 0,0 0 0,0-1 0,0 1 0,0-1 0,0 0 0,-1 0 0,1 1 0,0-1 0,-1 0 0,1 0 0,-1-1 0,0 1 0,0 0 0,2-4 0,12-40 0,-9 23 0,-2 9 0,-1 1 0,0-1 0,-1 1 0,-1-1 0,1-15 0,-5 17 0,-1 14 0,-1 19 0,0 61 0,5-55 0,-2 1 0,0-1 0,-10 38 0,10-56 0,2-5 0,-1 0 0,0-1 0,0 1 0,0 0 0,0-1 0,0 1 0,-1-1 0,1 0 0,-1 1 0,0-1 0,-4 5 0,6-8 0,-1-1 0,1 1 0,-1 0 0,1-1 0,-1 1 0,1-1 0,0 1 0,-1-1 0,1 1 0,0-1 0,0 1 0,-1-1 0,1 1 0,0-1 0,0 1 0,0-1 0,0 1 0,-1-1 0,1 0 0,0 1 0,0-1 0,0 1 0,0-1 0,0 1 0,1-2 0,-3-16 0,2-18 0,-1 6 0,-6-50 0,1 27 282,3 32-831,0 0 0,-7-27 0,5 34-6277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7T16:45:30.135"/>
    </inkml:context>
    <inkml:brush xml:id="br0">
      <inkml:brushProperty name="width" value="0.05" units="cm"/>
      <inkml:brushProperty name="height" value="0.05" units="cm"/>
    </inkml:brush>
  </inkml:definitions>
  <inkml:trace contextRef="#ctx0" brushRef="#br0">1 1 24575,'0'4'0,"0"5"0,0 4 0,0 5 0,0 2 0,0 1 0,0 2 0,0 0 0,0 0 0,0 0 0,0 0 0,0 3 0,0 1 0,0-4-8191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7T16:45:40.365"/>
    </inkml:context>
    <inkml:brush xml:id="br0">
      <inkml:brushProperty name="width" value="0.05" units="cm"/>
      <inkml:brushProperty name="height" value="0.05" units="cm"/>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7T16:45:37.524"/>
    </inkml:context>
    <inkml:brush xml:id="br0">
      <inkml:brushProperty name="width" value="0.05" units="cm"/>
      <inkml:brushProperty name="height" value="0.05" units="cm"/>
    </inkml:brush>
  </inkml:definitions>
  <inkml:trace contextRef="#ctx0" brushRef="#br0">34 25 24575,'11'-5'0,"0"1"0,1 1 0,0-1 0,0 2 0,0 0 0,18-1 0,2 2 0,39 3 0,-66-2 0,0 1 0,-1-1 0,1 1 0,0 0 0,0 0 0,0 1 0,-1-1 0,1 1 0,-1 0 0,1 0 0,3 3 0,-5-3 0,-1 1 0,0-1 0,0 0 0,0 1 0,0-1 0,0 1 0,-1-1 0,1 1 0,-1 0 0,1 0 0,-1 0 0,0 0 0,0 0 0,0 0 0,-1 0 0,1 0 0,-1 0 0,0 3 0,1 1 0,-1 0 0,0 0 0,0-1 0,0 1 0,-1 0 0,0-1 0,-1 1 0,0 0 0,0-1 0,0 0 0,-1 1 0,1-1 0,-1 0 0,-1 0 0,1-1 0,-1 1 0,0-1 0,-1 0 0,1 0 0,-1 0 0,0 0 0,0-1 0,0 0 0,-1 0 0,0 0 0,1-1 0,-1 0 0,-1 0 0,1 0 0,0-1 0,-1 0 0,1 0 0,-1 0 0,-10 0 0,2-1 0,0-1 0,0 0 0,0-1 0,-29-6 0,40 6 0,-1 0 0,0-1 0,1 0 0,-1 0 0,1 0 0,-1 0 0,1-1 0,0 1 0,0-1 0,0 0 0,0 0 0,1-1 0,-1 1 0,1-1 0,0 0 0,0 0 0,0 0 0,-4-8 0,36 29 0,28 18 0,21 14 0,0 10-1365,-64-51-5461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C044CACA-3176-4DA0-BC7C-BC4FAFD41999}" type="datetimeFigureOut">
              <a:rPr lang="en-IN" smtClean="0"/>
              <a:t>08-03-2022</a:t>
            </a:fld>
            <a:endParaRPr lang="en-IN"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444BB5F-2767-48AD-8B1C-51E8D35D45A8}" type="slidenum">
              <a:rPr lang="en-IN" smtClean="0"/>
              <a:t>‹#›</a:t>
            </a:fld>
            <a:endParaRPr lang="en-IN"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983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4CACA-3176-4DA0-BC7C-BC4FAFD41999}" type="datetimeFigureOut">
              <a:rPr lang="en-IN" smtClean="0"/>
              <a:t>08-03-2022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444BB5F-2767-48AD-8B1C-51E8D35D45A8}" type="slidenum">
              <a:rPr lang="en-IN" smtClean="0"/>
              <a:t>‹#›</a:t>
            </a:fld>
            <a:endParaRPr lang="en-IN" dirty="0"/>
          </a:p>
        </p:txBody>
      </p:sp>
    </p:spTree>
    <p:extLst>
      <p:ext uri="{BB962C8B-B14F-4D97-AF65-F5344CB8AC3E}">
        <p14:creationId xmlns:p14="http://schemas.microsoft.com/office/powerpoint/2010/main" val="1823633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4CACA-3176-4DA0-BC7C-BC4FAFD41999}" type="datetimeFigureOut">
              <a:rPr lang="en-IN" smtClean="0"/>
              <a:t>08-03-2022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444BB5F-2767-48AD-8B1C-51E8D35D45A8}" type="slidenum">
              <a:rPr lang="en-IN" smtClean="0"/>
              <a:t>‹#›</a:t>
            </a:fld>
            <a:endParaRPr lang="en-IN" dirty="0"/>
          </a:p>
        </p:txBody>
      </p:sp>
    </p:spTree>
    <p:extLst>
      <p:ext uri="{BB962C8B-B14F-4D97-AF65-F5344CB8AC3E}">
        <p14:creationId xmlns:p14="http://schemas.microsoft.com/office/powerpoint/2010/main" val="351278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4CACA-3176-4DA0-BC7C-BC4FAFD41999}" type="datetimeFigureOut">
              <a:rPr lang="en-IN" smtClean="0"/>
              <a:t>08-03-2022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444BB5F-2767-48AD-8B1C-51E8D35D45A8}" type="slidenum">
              <a:rPr lang="en-IN" smtClean="0"/>
              <a:t>‹#›</a:t>
            </a:fld>
            <a:endParaRPr lang="en-IN" dirty="0"/>
          </a:p>
        </p:txBody>
      </p:sp>
    </p:spTree>
    <p:extLst>
      <p:ext uri="{BB962C8B-B14F-4D97-AF65-F5344CB8AC3E}">
        <p14:creationId xmlns:p14="http://schemas.microsoft.com/office/powerpoint/2010/main" val="327056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44CACA-3176-4DA0-BC7C-BC4FAFD41999}" type="datetimeFigureOut">
              <a:rPr lang="en-IN" smtClean="0"/>
              <a:t>08-03-2022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444BB5F-2767-48AD-8B1C-51E8D35D45A8}" type="slidenum">
              <a:rPr lang="en-IN" smtClean="0"/>
              <a:t>‹#›</a:t>
            </a:fld>
            <a:endParaRPr lang="en-IN"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791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4CACA-3176-4DA0-BC7C-BC4FAFD41999}" type="datetimeFigureOut">
              <a:rPr lang="en-IN" smtClean="0"/>
              <a:t>08-03-2022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444BB5F-2767-48AD-8B1C-51E8D35D45A8}" type="slidenum">
              <a:rPr lang="en-IN" smtClean="0"/>
              <a:t>‹#›</a:t>
            </a:fld>
            <a:endParaRPr lang="en-IN" dirty="0"/>
          </a:p>
        </p:txBody>
      </p:sp>
    </p:spTree>
    <p:extLst>
      <p:ext uri="{BB962C8B-B14F-4D97-AF65-F5344CB8AC3E}">
        <p14:creationId xmlns:p14="http://schemas.microsoft.com/office/powerpoint/2010/main" val="4085962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4CACA-3176-4DA0-BC7C-BC4FAFD41999}" type="datetimeFigureOut">
              <a:rPr lang="en-IN" smtClean="0"/>
              <a:t>08-03-2022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444BB5F-2767-48AD-8B1C-51E8D35D45A8}" type="slidenum">
              <a:rPr lang="en-IN" smtClean="0"/>
              <a:t>‹#›</a:t>
            </a:fld>
            <a:endParaRPr lang="en-IN" dirty="0"/>
          </a:p>
        </p:txBody>
      </p:sp>
    </p:spTree>
    <p:extLst>
      <p:ext uri="{BB962C8B-B14F-4D97-AF65-F5344CB8AC3E}">
        <p14:creationId xmlns:p14="http://schemas.microsoft.com/office/powerpoint/2010/main" val="1916244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4CACA-3176-4DA0-BC7C-BC4FAFD41999}" type="datetimeFigureOut">
              <a:rPr lang="en-IN" smtClean="0"/>
              <a:t>08-03-2022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444BB5F-2767-48AD-8B1C-51E8D35D45A8}" type="slidenum">
              <a:rPr lang="en-IN" smtClean="0"/>
              <a:t>‹#›</a:t>
            </a:fld>
            <a:endParaRPr lang="en-IN" dirty="0"/>
          </a:p>
        </p:txBody>
      </p:sp>
    </p:spTree>
    <p:extLst>
      <p:ext uri="{BB962C8B-B14F-4D97-AF65-F5344CB8AC3E}">
        <p14:creationId xmlns:p14="http://schemas.microsoft.com/office/powerpoint/2010/main" val="3902857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4CACA-3176-4DA0-BC7C-BC4FAFD41999}" type="datetimeFigureOut">
              <a:rPr lang="en-IN" smtClean="0"/>
              <a:t>08-03-2022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444BB5F-2767-48AD-8B1C-51E8D35D45A8}" type="slidenum">
              <a:rPr lang="en-IN" smtClean="0"/>
              <a:t>‹#›</a:t>
            </a:fld>
            <a:endParaRPr lang="en-IN" dirty="0"/>
          </a:p>
        </p:txBody>
      </p:sp>
    </p:spTree>
    <p:extLst>
      <p:ext uri="{BB962C8B-B14F-4D97-AF65-F5344CB8AC3E}">
        <p14:creationId xmlns:p14="http://schemas.microsoft.com/office/powerpoint/2010/main" val="3791681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44CACA-3176-4DA0-BC7C-BC4FAFD41999}" type="datetimeFigureOut">
              <a:rPr lang="en-IN" smtClean="0"/>
              <a:t>08-03-2022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444BB5F-2767-48AD-8B1C-51E8D35D45A8}" type="slidenum">
              <a:rPr lang="en-IN" smtClean="0"/>
              <a:t>‹#›</a:t>
            </a:fld>
            <a:endParaRPr lang="en-IN" dirty="0"/>
          </a:p>
        </p:txBody>
      </p:sp>
    </p:spTree>
    <p:extLst>
      <p:ext uri="{BB962C8B-B14F-4D97-AF65-F5344CB8AC3E}">
        <p14:creationId xmlns:p14="http://schemas.microsoft.com/office/powerpoint/2010/main" val="253566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44CACA-3176-4DA0-BC7C-BC4FAFD41999}" type="datetimeFigureOut">
              <a:rPr lang="en-IN" smtClean="0"/>
              <a:t>08-03-2022</a:t>
            </a:fld>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4BB5F-2767-48AD-8B1C-51E8D35D45A8}" type="slidenum">
              <a:rPr lang="en-IN" smtClean="0"/>
              <a:t>‹#›</a:t>
            </a:fld>
            <a:endParaRPr lang="en-IN" dirty="0"/>
          </a:p>
        </p:txBody>
      </p:sp>
    </p:spTree>
    <p:extLst>
      <p:ext uri="{BB962C8B-B14F-4D97-AF65-F5344CB8AC3E}">
        <p14:creationId xmlns:p14="http://schemas.microsoft.com/office/powerpoint/2010/main" val="4168124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C044CACA-3176-4DA0-BC7C-BC4FAFD41999}" type="datetimeFigureOut">
              <a:rPr lang="en-IN" smtClean="0"/>
              <a:t>08-03-2022</a:t>
            </a:fld>
            <a:endParaRPr lang="en-IN"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444BB5F-2767-48AD-8B1C-51E8D35D45A8}" type="slidenum">
              <a:rPr lang="en-IN" smtClean="0"/>
              <a:t>‹#›</a:t>
            </a:fld>
            <a:endParaRPr lang="en-IN" dirty="0"/>
          </a:p>
        </p:txBody>
      </p:sp>
    </p:spTree>
    <p:extLst>
      <p:ext uri="{BB962C8B-B14F-4D97-AF65-F5344CB8AC3E}">
        <p14:creationId xmlns:p14="http://schemas.microsoft.com/office/powerpoint/2010/main" val="173456463"/>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sortedset-java-examples/" TargetMode="External"/><Relationship Id="rId2" Type="http://schemas.openxmlformats.org/officeDocument/2006/relationships/hyperlink" Target="https://www.geeksforgeeks.org/treeset-in-java-with-examples/" TargetMode="External"/><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hyperlink" Target="https://www.geeksforgeeks.org/red-black-tree-set-1-introduction-2/"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18" Type="http://schemas.openxmlformats.org/officeDocument/2006/relationships/customXml" Target="../ink/ink9.xml"/><Relationship Id="rId3" Type="http://schemas.openxmlformats.org/officeDocument/2006/relationships/customXml" Target="../ink/ink1.xml"/><Relationship Id="rId21" Type="http://schemas.openxmlformats.org/officeDocument/2006/relationships/customXml" Target="../ink/ink11.xml"/><Relationship Id="rId7" Type="http://schemas.openxmlformats.org/officeDocument/2006/relationships/customXml" Target="../ink/ink3.xml"/><Relationship Id="rId12" Type="http://schemas.openxmlformats.org/officeDocument/2006/relationships/image" Target="../media/image8.png"/><Relationship Id="rId17" Type="http://schemas.openxmlformats.org/officeDocument/2006/relationships/customXml" Target="../ink/ink8.xml"/><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7.png"/><Relationship Id="rId19"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 Id="rId22"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ustomXml" Target="../ink/ink17.xml"/><Relationship Id="rId3" Type="http://schemas.openxmlformats.org/officeDocument/2006/relationships/customXml" Target="../ink/ink12.xml"/><Relationship Id="rId7" Type="http://schemas.openxmlformats.org/officeDocument/2006/relationships/customXml" Target="../ink/ink14.xml"/><Relationship Id="rId12"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customXml" Target="../ink/ink16.xml"/><Relationship Id="rId5" Type="http://schemas.openxmlformats.org/officeDocument/2006/relationships/customXml" Target="../ink/ink13.xm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customXml" Target="../ink/ink15.xml"/><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8.xml"/><Relationship Id="rId1" Type="http://schemas.openxmlformats.org/officeDocument/2006/relationships/slideLayout" Target="../slideLayouts/slideLayout2.xml"/><Relationship Id="rId4" Type="http://schemas.openxmlformats.org/officeDocument/2006/relationships/customXml" Target="../ink/ink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53ADC-F5B5-4158-AC42-845F6C0C93B9}"/>
              </a:ext>
            </a:extLst>
          </p:cNvPr>
          <p:cNvSpPr>
            <a:spLocks noGrp="1"/>
          </p:cNvSpPr>
          <p:nvPr>
            <p:ph type="ctrTitle"/>
          </p:nvPr>
        </p:nvSpPr>
        <p:spPr>
          <a:xfrm>
            <a:off x="2589213" y="640080"/>
            <a:ext cx="8915399" cy="3049418"/>
          </a:xfrm>
        </p:spPr>
        <p:txBody>
          <a:bodyPr>
            <a:normAutofit/>
          </a:bodyPr>
          <a:lstStyle/>
          <a:p>
            <a:pPr algn="just"/>
            <a:r>
              <a:rPr lang="en-IN" b="1" i="0" dirty="0">
                <a:solidFill>
                  <a:srgbClr val="201F1E"/>
                </a:solidFill>
                <a:effectLst>
                  <a:outerShdw blurRad="38100" dist="38100" dir="2700000" algn="tl">
                    <a:srgbClr val="000000">
                      <a:alpha val="43137"/>
                    </a:srgbClr>
                  </a:outerShdw>
                </a:effectLst>
                <a:latin typeface="Calibri" panose="020F0502020204030204" pitchFamily="34" charset="0"/>
              </a:rPr>
              <a:t>Collection FAQ</a:t>
            </a:r>
            <a:endParaRPr lang="en-IN"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C4B8BA62-80AF-4CA0-920B-8B43C43E3986}"/>
              </a:ext>
            </a:extLst>
          </p:cNvPr>
          <p:cNvSpPr>
            <a:spLocks noGrp="1"/>
          </p:cNvSpPr>
          <p:nvPr>
            <p:ph type="subTitle" idx="1"/>
          </p:nvPr>
        </p:nvSpPr>
        <p:spPr>
          <a:xfrm>
            <a:off x="2692398" y="7325356"/>
            <a:ext cx="6815669" cy="1259843"/>
          </a:xfrm>
        </p:spPr>
        <p:txBody>
          <a:bodyPr/>
          <a:lstStyle/>
          <a:p>
            <a:endParaRPr lang="en-IN" dirty="0"/>
          </a:p>
        </p:txBody>
      </p:sp>
    </p:spTree>
    <p:extLst>
      <p:ext uri="{BB962C8B-B14F-4D97-AF65-F5344CB8AC3E}">
        <p14:creationId xmlns:p14="http://schemas.microsoft.com/office/powerpoint/2010/main" val="336250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77D3C-CF34-47AE-8364-A7604E585B4A}"/>
              </a:ext>
            </a:extLst>
          </p:cNvPr>
          <p:cNvSpPr>
            <a:spLocks noGrp="1"/>
          </p:cNvSpPr>
          <p:nvPr>
            <p:ph idx="1"/>
          </p:nvPr>
        </p:nvSpPr>
        <p:spPr>
          <a:xfrm>
            <a:off x="1329267" y="668867"/>
            <a:ext cx="9686604" cy="5672666"/>
          </a:xfrm>
        </p:spPr>
        <p:txBody>
          <a:bodyPr>
            <a:normAutofit/>
          </a:bodyPr>
          <a:lstStyle/>
          <a:p>
            <a:pPr marL="45720" indent="0" algn="l">
              <a:buNone/>
            </a:pPr>
            <a:r>
              <a:rPr lang="en-US" b="1" i="0" dirty="0">
                <a:solidFill>
                  <a:srgbClr val="292929"/>
                </a:solidFill>
                <a:effectLst/>
                <a:latin typeface="sohne"/>
              </a:rPr>
              <a:t>Simultaneous Read and Write operations by Multiple Threads on same or different segments of ConcurrentHashMap</a:t>
            </a:r>
          </a:p>
          <a:p>
            <a:pPr algn="l"/>
            <a:r>
              <a:rPr lang="en-US" b="1" i="0" dirty="0">
                <a:solidFill>
                  <a:srgbClr val="292929"/>
                </a:solidFill>
                <a:effectLst/>
                <a:latin typeface="charter"/>
              </a:rPr>
              <a:t>Read/Get Operation :- </a:t>
            </a:r>
            <a:r>
              <a:rPr lang="en-US" b="0" i="0" dirty="0">
                <a:solidFill>
                  <a:srgbClr val="292929"/>
                </a:solidFill>
                <a:effectLst/>
                <a:latin typeface="charter"/>
              </a:rPr>
              <a:t>Two Threads T1 and T2 </a:t>
            </a:r>
            <a:r>
              <a:rPr lang="en-US" b="1" i="0" dirty="0">
                <a:solidFill>
                  <a:srgbClr val="292929"/>
                </a:solidFill>
                <a:effectLst/>
                <a:latin typeface="charter"/>
              </a:rPr>
              <a:t>can read data from</a:t>
            </a:r>
            <a:r>
              <a:rPr lang="en-US" b="0" i="0" dirty="0">
                <a:solidFill>
                  <a:srgbClr val="292929"/>
                </a:solidFill>
                <a:effectLst/>
                <a:latin typeface="charter"/>
              </a:rPr>
              <a:t> </a:t>
            </a:r>
            <a:r>
              <a:rPr lang="en-US" b="1" i="0" dirty="0">
                <a:solidFill>
                  <a:srgbClr val="292929"/>
                </a:solidFill>
                <a:effectLst/>
                <a:latin typeface="charter"/>
              </a:rPr>
              <a:t>same or different segment</a:t>
            </a:r>
            <a:r>
              <a:rPr lang="en-US" b="0" i="0" dirty="0">
                <a:solidFill>
                  <a:srgbClr val="292929"/>
                </a:solidFill>
                <a:effectLst/>
                <a:latin typeface="charter"/>
              </a:rPr>
              <a:t> of ConcurrentHashMap at the same time without blocking each other.</a:t>
            </a:r>
          </a:p>
          <a:p>
            <a:pPr algn="l"/>
            <a:r>
              <a:rPr lang="en-US" b="1" i="0" dirty="0">
                <a:solidFill>
                  <a:srgbClr val="292929"/>
                </a:solidFill>
                <a:effectLst/>
                <a:latin typeface="charter"/>
              </a:rPr>
              <a:t>Write/Put Operation :- </a:t>
            </a:r>
            <a:r>
              <a:rPr lang="en-US" b="0" i="0" dirty="0">
                <a:solidFill>
                  <a:srgbClr val="292929"/>
                </a:solidFill>
                <a:effectLst/>
                <a:latin typeface="charter"/>
              </a:rPr>
              <a:t>Two Threads T1 and T2 </a:t>
            </a:r>
            <a:r>
              <a:rPr lang="en-US" b="1" i="0" dirty="0">
                <a:solidFill>
                  <a:srgbClr val="292929"/>
                </a:solidFill>
                <a:effectLst/>
                <a:latin typeface="charter"/>
              </a:rPr>
              <a:t>can write data on</a:t>
            </a:r>
            <a:r>
              <a:rPr lang="en-US" b="0" i="0" dirty="0">
                <a:solidFill>
                  <a:srgbClr val="292929"/>
                </a:solidFill>
                <a:effectLst/>
                <a:latin typeface="charter"/>
              </a:rPr>
              <a:t> </a:t>
            </a:r>
            <a:r>
              <a:rPr lang="en-US" b="1" i="0" dirty="0">
                <a:solidFill>
                  <a:srgbClr val="292929"/>
                </a:solidFill>
                <a:effectLst/>
                <a:latin typeface="charter"/>
              </a:rPr>
              <a:t>different segment </a:t>
            </a:r>
            <a:r>
              <a:rPr lang="en-US" b="0" i="0" dirty="0">
                <a:solidFill>
                  <a:srgbClr val="292929"/>
                </a:solidFill>
                <a:effectLst/>
                <a:latin typeface="charter"/>
              </a:rPr>
              <a:t>at the same time without blocking the other.</a:t>
            </a:r>
          </a:p>
          <a:p>
            <a:pPr marL="45720" indent="0" algn="l">
              <a:buNone/>
            </a:pPr>
            <a:r>
              <a:rPr lang="en-US" b="0" i="0" dirty="0">
                <a:solidFill>
                  <a:srgbClr val="292929"/>
                </a:solidFill>
                <a:effectLst/>
                <a:latin typeface="charter"/>
              </a:rPr>
              <a:t>But Two threads </a:t>
            </a:r>
            <a:r>
              <a:rPr lang="en-US" b="1" i="0" dirty="0">
                <a:solidFill>
                  <a:srgbClr val="292929"/>
                </a:solidFill>
                <a:effectLst/>
                <a:latin typeface="charter"/>
              </a:rPr>
              <a:t>can’t write data on same segments</a:t>
            </a:r>
            <a:r>
              <a:rPr lang="en-US" b="0" i="0" dirty="0">
                <a:solidFill>
                  <a:srgbClr val="292929"/>
                </a:solidFill>
                <a:effectLst/>
                <a:latin typeface="charter"/>
              </a:rPr>
              <a:t> at the same time. One has to wait for other to complete the operation.</a:t>
            </a:r>
          </a:p>
          <a:p>
            <a:pPr algn="l"/>
            <a:r>
              <a:rPr lang="en-US" b="1" i="0" dirty="0">
                <a:solidFill>
                  <a:srgbClr val="292929"/>
                </a:solidFill>
                <a:effectLst/>
                <a:latin typeface="charter"/>
              </a:rPr>
              <a:t>Read-Write Operation :- </a:t>
            </a:r>
            <a:r>
              <a:rPr lang="en-US" b="0" i="0" dirty="0">
                <a:solidFill>
                  <a:srgbClr val="292929"/>
                </a:solidFill>
                <a:effectLst/>
                <a:latin typeface="charter"/>
              </a:rPr>
              <a:t>Two threads </a:t>
            </a:r>
            <a:r>
              <a:rPr lang="en-US" b="1" i="0" dirty="0">
                <a:solidFill>
                  <a:srgbClr val="292929"/>
                </a:solidFill>
                <a:effectLst/>
                <a:latin typeface="charter"/>
              </a:rPr>
              <a:t>can read and write data</a:t>
            </a:r>
            <a:r>
              <a:rPr lang="en-US" b="0" i="0" dirty="0">
                <a:solidFill>
                  <a:srgbClr val="292929"/>
                </a:solidFill>
                <a:effectLst/>
                <a:latin typeface="charter"/>
              </a:rPr>
              <a:t> on </a:t>
            </a:r>
            <a:r>
              <a:rPr lang="en-US" b="1" i="0" dirty="0">
                <a:solidFill>
                  <a:srgbClr val="292929"/>
                </a:solidFill>
                <a:effectLst/>
                <a:latin typeface="charter"/>
              </a:rPr>
              <a:t>different segments</a:t>
            </a:r>
            <a:r>
              <a:rPr lang="en-US" b="0" i="0" dirty="0">
                <a:solidFill>
                  <a:srgbClr val="292929"/>
                </a:solidFill>
                <a:effectLst/>
                <a:latin typeface="charter"/>
              </a:rPr>
              <a:t> at the same time without blocking each other. In general, Retrieval operations do not block, so may overlap with write (put/remove) operations. Latest updated value will be returned by get operation which is most recently updated value by write operation (including put/remove).</a:t>
            </a:r>
          </a:p>
          <a:p>
            <a:pPr marL="45720" indent="0">
              <a:buNone/>
            </a:pPr>
            <a:endParaRPr lang="en-IN" dirty="0"/>
          </a:p>
        </p:txBody>
      </p:sp>
    </p:spTree>
    <p:extLst>
      <p:ext uri="{BB962C8B-B14F-4D97-AF65-F5344CB8AC3E}">
        <p14:creationId xmlns:p14="http://schemas.microsoft.com/office/powerpoint/2010/main" val="9909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0DFDA-E597-47BC-B817-DCE5546BEE47}"/>
              </a:ext>
            </a:extLst>
          </p:cNvPr>
          <p:cNvSpPr>
            <a:spLocks noGrp="1"/>
          </p:cNvSpPr>
          <p:nvPr>
            <p:ph type="title"/>
          </p:nvPr>
        </p:nvSpPr>
        <p:spPr>
          <a:xfrm>
            <a:off x="1143000" y="609600"/>
            <a:ext cx="9875520" cy="561975"/>
          </a:xfrm>
        </p:spPr>
        <p:txBody>
          <a:bodyPr>
            <a:normAutofit/>
          </a:bodyPr>
          <a:lstStyle/>
          <a:p>
            <a:r>
              <a:rPr lang="en-US" sz="3200" b="1" dirty="0"/>
              <a:t>Difference between HashMap and ConcurrentHashMap</a:t>
            </a:r>
            <a:endParaRPr lang="en-IN" sz="3200" b="1" dirty="0"/>
          </a:p>
        </p:txBody>
      </p:sp>
      <p:graphicFrame>
        <p:nvGraphicFramePr>
          <p:cNvPr id="4" name="Table 4">
            <a:extLst>
              <a:ext uri="{FF2B5EF4-FFF2-40B4-BE49-F238E27FC236}">
                <a16:creationId xmlns:a16="http://schemas.microsoft.com/office/drawing/2014/main" id="{F6C8D521-0189-49C5-BCB9-2CF76F608CF5}"/>
              </a:ext>
            </a:extLst>
          </p:cNvPr>
          <p:cNvGraphicFramePr>
            <a:graphicFrameLocks noGrp="1"/>
          </p:cNvGraphicFramePr>
          <p:nvPr>
            <p:ph idx="1"/>
            <p:extLst>
              <p:ext uri="{D42A27DB-BD31-4B8C-83A1-F6EECF244321}">
                <p14:modId xmlns:p14="http://schemas.microsoft.com/office/powerpoint/2010/main" val="1285142056"/>
              </p:ext>
            </p:extLst>
          </p:nvPr>
        </p:nvGraphicFramePr>
        <p:xfrm>
          <a:off x="1143000" y="1276351"/>
          <a:ext cx="9872661" cy="5086351"/>
        </p:xfrm>
        <a:graphic>
          <a:graphicData uri="http://schemas.openxmlformats.org/drawingml/2006/table">
            <a:tbl>
              <a:tblPr firstRow="1" bandRow="1">
                <a:tableStyleId>{5C22544A-7EE6-4342-B048-85BDC9FD1C3A}</a:tableStyleId>
              </a:tblPr>
              <a:tblGrid>
                <a:gridCol w="2028825">
                  <a:extLst>
                    <a:ext uri="{9D8B030D-6E8A-4147-A177-3AD203B41FA5}">
                      <a16:colId xmlns:a16="http://schemas.microsoft.com/office/drawing/2014/main" val="3168950268"/>
                    </a:ext>
                  </a:extLst>
                </a:gridCol>
                <a:gridCol w="3752850">
                  <a:extLst>
                    <a:ext uri="{9D8B030D-6E8A-4147-A177-3AD203B41FA5}">
                      <a16:colId xmlns:a16="http://schemas.microsoft.com/office/drawing/2014/main" val="633970911"/>
                    </a:ext>
                  </a:extLst>
                </a:gridCol>
                <a:gridCol w="4090986">
                  <a:extLst>
                    <a:ext uri="{9D8B030D-6E8A-4147-A177-3AD203B41FA5}">
                      <a16:colId xmlns:a16="http://schemas.microsoft.com/office/drawing/2014/main" val="448414068"/>
                    </a:ext>
                  </a:extLst>
                </a:gridCol>
              </a:tblGrid>
              <a:tr h="491998">
                <a:tc>
                  <a:txBody>
                    <a:bodyPr/>
                    <a:lstStyle/>
                    <a:p>
                      <a:pPr algn="l" fontAlgn="t"/>
                      <a:r>
                        <a:rPr lang="en-IN" dirty="0">
                          <a:solidFill>
                            <a:srgbClr val="000000"/>
                          </a:solidFill>
                          <a:effectLst/>
                          <a:latin typeface="times new roman" panose="02020603050405020304" pitchFamily="18" charset="0"/>
                        </a:rPr>
                        <a:t>Parameters</a:t>
                      </a:r>
                    </a:p>
                  </a:txBody>
                  <a:tcPr marL="76200" marR="76200" marT="76200" marB="76200"/>
                </a:tc>
                <a:tc>
                  <a:txBody>
                    <a:bodyPr/>
                    <a:lstStyle/>
                    <a:p>
                      <a:pPr algn="l" fontAlgn="t"/>
                      <a:r>
                        <a:rPr lang="en-IN" dirty="0">
                          <a:solidFill>
                            <a:srgbClr val="000000"/>
                          </a:solidFill>
                          <a:effectLst/>
                          <a:latin typeface="times new roman" panose="02020603050405020304" pitchFamily="18" charset="0"/>
                        </a:rPr>
                        <a:t>HashMap</a:t>
                      </a:r>
                    </a:p>
                  </a:txBody>
                  <a:tcPr marL="76200" marR="76200" marT="76200" marB="76200"/>
                </a:tc>
                <a:tc>
                  <a:txBody>
                    <a:bodyPr/>
                    <a:lstStyle/>
                    <a:p>
                      <a:pPr algn="l" fontAlgn="t"/>
                      <a:r>
                        <a:rPr lang="en-IN" dirty="0">
                          <a:solidFill>
                            <a:srgbClr val="000000"/>
                          </a:solidFill>
                          <a:effectLst/>
                          <a:latin typeface="times new roman" panose="02020603050405020304" pitchFamily="18" charset="0"/>
                        </a:rPr>
                        <a:t>ConcurrentHashMap</a:t>
                      </a:r>
                    </a:p>
                  </a:txBody>
                  <a:tcPr marL="76200" marR="76200" marT="76200" marB="76200"/>
                </a:tc>
                <a:extLst>
                  <a:ext uri="{0D108BD9-81ED-4DB2-BD59-A6C34878D82A}">
                    <a16:rowId xmlns:a16="http://schemas.microsoft.com/office/drawing/2014/main" val="1241519519"/>
                  </a:ext>
                </a:extLst>
              </a:tr>
              <a:tr h="491998">
                <a:tc>
                  <a:txBody>
                    <a:bodyPr/>
                    <a:lstStyle/>
                    <a:p>
                      <a:pPr algn="just" fontAlgn="t"/>
                      <a:r>
                        <a:rPr lang="en-IN" b="1" dirty="0">
                          <a:solidFill>
                            <a:srgbClr val="333333"/>
                          </a:solidFill>
                          <a:effectLst/>
                          <a:latin typeface="inter-bold"/>
                        </a:rPr>
                        <a:t>Synchronization</a:t>
                      </a:r>
                      <a:endParaRPr lang="en-IN" dirty="0">
                        <a:solidFill>
                          <a:srgbClr val="333333"/>
                        </a:solidFill>
                        <a:effectLst/>
                        <a:latin typeface="inter-regular"/>
                      </a:endParaRPr>
                    </a:p>
                  </a:txBody>
                  <a:tcPr marL="50800" marR="50800" marT="50800" marB="50800"/>
                </a:tc>
                <a:tc>
                  <a:txBody>
                    <a:bodyPr/>
                    <a:lstStyle/>
                    <a:p>
                      <a:pPr algn="just" fontAlgn="t"/>
                      <a:r>
                        <a:rPr lang="en-IN" dirty="0">
                          <a:solidFill>
                            <a:srgbClr val="333333"/>
                          </a:solidFill>
                          <a:effectLst/>
                          <a:latin typeface="inter-regular"/>
                        </a:rPr>
                        <a:t>Non-synchronized</a:t>
                      </a:r>
                    </a:p>
                  </a:txBody>
                  <a:tcPr marL="50800" marR="50800" marT="50800" marB="50800"/>
                </a:tc>
                <a:tc>
                  <a:txBody>
                    <a:bodyPr/>
                    <a:lstStyle/>
                    <a:p>
                      <a:pPr algn="just" fontAlgn="t"/>
                      <a:r>
                        <a:rPr lang="en-IN" dirty="0">
                          <a:solidFill>
                            <a:srgbClr val="333333"/>
                          </a:solidFill>
                          <a:effectLst/>
                          <a:latin typeface="inter-regular"/>
                        </a:rPr>
                        <a:t>synchronized</a:t>
                      </a:r>
                    </a:p>
                  </a:txBody>
                  <a:tcPr marL="50800" marR="50800" marT="50800" marB="50800"/>
                </a:tc>
                <a:extLst>
                  <a:ext uri="{0D108BD9-81ED-4DB2-BD59-A6C34878D82A}">
                    <a16:rowId xmlns:a16="http://schemas.microsoft.com/office/drawing/2014/main" val="547630577"/>
                  </a:ext>
                </a:extLst>
              </a:tr>
              <a:tr h="491998">
                <a:tc>
                  <a:txBody>
                    <a:bodyPr/>
                    <a:lstStyle/>
                    <a:p>
                      <a:pPr algn="just" fontAlgn="t"/>
                      <a:r>
                        <a:rPr lang="en-IN" b="1" dirty="0">
                          <a:solidFill>
                            <a:srgbClr val="333333"/>
                          </a:solidFill>
                          <a:effectLst/>
                          <a:latin typeface="inter-bold"/>
                        </a:rPr>
                        <a:t>Thread-safety</a:t>
                      </a:r>
                      <a:endParaRPr lang="en-IN" dirty="0">
                        <a:solidFill>
                          <a:srgbClr val="333333"/>
                        </a:solidFill>
                        <a:effectLst/>
                        <a:latin typeface="inter-regular"/>
                      </a:endParaRPr>
                    </a:p>
                  </a:txBody>
                  <a:tcPr marL="50800" marR="50800" marT="50800" marB="50800"/>
                </a:tc>
                <a:tc>
                  <a:txBody>
                    <a:bodyPr/>
                    <a:lstStyle/>
                    <a:p>
                      <a:pPr algn="just" fontAlgn="t"/>
                      <a:r>
                        <a:rPr lang="en-IN" dirty="0">
                          <a:solidFill>
                            <a:srgbClr val="333333"/>
                          </a:solidFill>
                          <a:effectLst/>
                          <a:latin typeface="inter-regular"/>
                        </a:rPr>
                        <a:t>Not thread-safe</a:t>
                      </a:r>
                    </a:p>
                  </a:txBody>
                  <a:tcPr marL="50800" marR="50800" marT="50800" marB="50800"/>
                </a:tc>
                <a:tc>
                  <a:txBody>
                    <a:bodyPr/>
                    <a:lstStyle/>
                    <a:p>
                      <a:pPr algn="just" fontAlgn="t"/>
                      <a:r>
                        <a:rPr lang="en-IN" dirty="0">
                          <a:solidFill>
                            <a:srgbClr val="333333"/>
                          </a:solidFill>
                          <a:effectLst/>
                          <a:latin typeface="inter-regular"/>
                        </a:rPr>
                        <a:t>Thread-safe</a:t>
                      </a:r>
                    </a:p>
                  </a:txBody>
                  <a:tcPr marL="50800" marR="50800" marT="50800" marB="50800"/>
                </a:tc>
                <a:extLst>
                  <a:ext uri="{0D108BD9-81ED-4DB2-BD59-A6C34878D82A}">
                    <a16:rowId xmlns:a16="http://schemas.microsoft.com/office/drawing/2014/main" val="877179829"/>
                  </a:ext>
                </a:extLst>
              </a:tr>
              <a:tr h="2304917">
                <a:tc>
                  <a:txBody>
                    <a:bodyPr/>
                    <a:lstStyle/>
                    <a:p>
                      <a:pPr algn="just" fontAlgn="t"/>
                      <a:r>
                        <a:rPr lang="en-IN" b="1" dirty="0">
                          <a:solidFill>
                            <a:srgbClr val="333333"/>
                          </a:solidFill>
                          <a:effectLst/>
                          <a:latin typeface="inter-bold"/>
                        </a:rPr>
                        <a:t>Iterator</a:t>
                      </a:r>
                      <a:endParaRPr lang="en-IN" dirty="0">
                        <a:solidFill>
                          <a:srgbClr val="333333"/>
                        </a:solidFill>
                        <a:effectLst/>
                        <a:latin typeface="inter-regular"/>
                      </a:endParaRPr>
                    </a:p>
                  </a:txBody>
                  <a:tcPr marL="50800" marR="50800" marT="50800" marB="50800"/>
                </a:tc>
                <a:tc>
                  <a:txBody>
                    <a:bodyPr/>
                    <a:lstStyle/>
                    <a:p>
                      <a:pPr algn="l" fontAlgn="t"/>
                      <a:r>
                        <a:rPr lang="en-US" dirty="0">
                          <a:solidFill>
                            <a:srgbClr val="333333"/>
                          </a:solidFill>
                          <a:effectLst/>
                          <a:latin typeface="inter-regular"/>
                        </a:rPr>
                        <a:t>It is fail-fast and throws an exception during iteration. if one thread is iterating the object and the other thread wants to modify the objects,we will get ConcurrentModificationException </a:t>
                      </a:r>
                    </a:p>
                    <a:p>
                      <a:pPr algn="l" fontAlgn="t"/>
                      <a:r>
                        <a:rPr lang="en-US" dirty="0">
                          <a:solidFill>
                            <a:srgbClr val="333333"/>
                          </a:solidFill>
                          <a:effectLst/>
                          <a:latin typeface="inter-regular"/>
                        </a:rPr>
                        <a:t>runtime exception</a:t>
                      </a:r>
                    </a:p>
                    <a:p>
                      <a:pPr algn="l" fontAlgn="t"/>
                      <a:endParaRPr lang="en-US" dirty="0">
                        <a:solidFill>
                          <a:srgbClr val="333333"/>
                        </a:solidFill>
                        <a:effectLst/>
                        <a:latin typeface="inter-regular"/>
                      </a:endParaRPr>
                    </a:p>
                  </a:txBody>
                  <a:tcPr marL="50800" marR="50800" marT="50800" marB="50800"/>
                </a:tc>
                <a:tc>
                  <a:txBody>
                    <a:bodyPr/>
                    <a:lstStyle/>
                    <a:p>
                      <a:pPr algn="just" fontAlgn="t"/>
                      <a:r>
                        <a:rPr lang="en-US" dirty="0">
                          <a:solidFill>
                            <a:srgbClr val="333333"/>
                          </a:solidFill>
                          <a:effectLst/>
                          <a:latin typeface="inter-regular"/>
                        </a:rPr>
                        <a:t>It is fail-safe and performs iteration by multiple threads. o</a:t>
                      </a:r>
                      <a:r>
                        <a:rPr lang="en-US" sz="1800" b="0" i="0" kern="1200" dirty="0">
                          <a:solidFill>
                            <a:schemeClr val="dk1"/>
                          </a:solidFill>
                          <a:effectLst/>
                          <a:latin typeface="+mn-lt"/>
                          <a:ea typeface="+mn-ea"/>
                          <a:cs typeface="+mn-cs"/>
                        </a:rPr>
                        <a:t>ne thread can perform modification while the other thread is running. We will not get any ConcurrentModificationException.</a:t>
                      </a:r>
                      <a:endParaRPr lang="en-US" dirty="0">
                        <a:solidFill>
                          <a:srgbClr val="333333"/>
                        </a:solidFill>
                        <a:effectLst/>
                        <a:latin typeface="inter-regular"/>
                      </a:endParaRPr>
                    </a:p>
                  </a:txBody>
                  <a:tcPr marL="50800" marR="50800" marT="50800" marB="50800"/>
                </a:tc>
                <a:extLst>
                  <a:ext uri="{0D108BD9-81ED-4DB2-BD59-A6C34878D82A}">
                    <a16:rowId xmlns:a16="http://schemas.microsoft.com/office/drawing/2014/main" val="3302017628"/>
                  </a:ext>
                </a:extLst>
              </a:tr>
              <a:tr h="652720">
                <a:tc>
                  <a:txBody>
                    <a:bodyPr/>
                    <a:lstStyle/>
                    <a:p>
                      <a:pPr algn="just" fontAlgn="t"/>
                      <a:r>
                        <a:rPr lang="en-IN" b="1" dirty="0">
                          <a:solidFill>
                            <a:srgbClr val="333333"/>
                          </a:solidFill>
                          <a:effectLst/>
                          <a:latin typeface="inter-bold"/>
                        </a:rPr>
                        <a:t>Null Values</a:t>
                      </a:r>
                      <a:endParaRPr lang="en-IN" dirty="0">
                        <a:solidFill>
                          <a:srgbClr val="333333"/>
                        </a:solidFill>
                        <a:effectLst/>
                        <a:latin typeface="inter-regular"/>
                      </a:endParaRPr>
                    </a:p>
                  </a:txBody>
                  <a:tcPr marL="50800" marR="50800" marT="50800" marB="50800"/>
                </a:tc>
                <a:tc>
                  <a:txBody>
                    <a:bodyPr/>
                    <a:lstStyle/>
                    <a:p>
                      <a:pPr algn="just" fontAlgn="t"/>
                      <a:r>
                        <a:rPr lang="en-US" dirty="0">
                          <a:solidFill>
                            <a:srgbClr val="333333"/>
                          </a:solidFill>
                          <a:effectLst/>
                          <a:latin typeface="inter-regular"/>
                        </a:rPr>
                        <a:t>It allows for storing single null key and many null values.</a:t>
                      </a:r>
                    </a:p>
                  </a:txBody>
                  <a:tcPr marL="50800" marR="50800" marT="50800" marB="50800"/>
                </a:tc>
                <a:tc>
                  <a:txBody>
                    <a:bodyPr/>
                    <a:lstStyle/>
                    <a:p>
                      <a:pPr algn="just" fontAlgn="t"/>
                      <a:r>
                        <a:rPr lang="en-US" dirty="0">
                          <a:solidFill>
                            <a:srgbClr val="333333"/>
                          </a:solidFill>
                          <a:effectLst/>
                          <a:latin typeface="inter-regular"/>
                        </a:rPr>
                        <a:t>It does not allow to store null key/values.</a:t>
                      </a:r>
                    </a:p>
                  </a:txBody>
                  <a:tcPr marL="50800" marR="50800" marT="50800" marB="50800"/>
                </a:tc>
                <a:extLst>
                  <a:ext uri="{0D108BD9-81ED-4DB2-BD59-A6C34878D82A}">
                    <a16:rowId xmlns:a16="http://schemas.microsoft.com/office/drawing/2014/main" val="3713331172"/>
                  </a:ext>
                </a:extLst>
              </a:tr>
              <a:tr h="652720">
                <a:tc>
                  <a:txBody>
                    <a:bodyPr/>
                    <a:lstStyle/>
                    <a:p>
                      <a:pPr algn="just" fontAlgn="t"/>
                      <a:r>
                        <a:rPr lang="en-IN" b="1" dirty="0">
                          <a:solidFill>
                            <a:srgbClr val="333333"/>
                          </a:solidFill>
                          <a:effectLst/>
                          <a:latin typeface="inter-bold"/>
                        </a:rPr>
                        <a:t>Introduced</a:t>
                      </a:r>
                      <a:endParaRPr lang="en-IN" dirty="0">
                        <a:solidFill>
                          <a:srgbClr val="333333"/>
                        </a:solidFill>
                        <a:effectLst/>
                        <a:latin typeface="inter-regular"/>
                      </a:endParaRPr>
                    </a:p>
                  </a:txBody>
                  <a:tcPr marL="50800" marR="50800" marT="50800" marB="50800"/>
                </a:tc>
                <a:tc>
                  <a:txBody>
                    <a:bodyPr/>
                    <a:lstStyle/>
                    <a:p>
                      <a:pPr algn="just" fontAlgn="t"/>
                      <a:r>
                        <a:rPr lang="en-US" sz="1800" b="0" i="0" kern="1200" dirty="0">
                          <a:solidFill>
                            <a:schemeClr val="dk1"/>
                          </a:solidFill>
                          <a:effectLst/>
                          <a:latin typeface="+mn-lt"/>
                          <a:ea typeface="+mn-ea"/>
                          <a:cs typeface="+mn-cs"/>
                        </a:rPr>
                        <a:t>The HashMap is introduced in Java 2 (JDK 1.2) </a:t>
                      </a:r>
                      <a:endParaRPr lang="en-IN" dirty="0">
                        <a:solidFill>
                          <a:srgbClr val="333333"/>
                        </a:solidFill>
                        <a:effectLst/>
                        <a:latin typeface="inter-regular"/>
                      </a:endParaRPr>
                    </a:p>
                  </a:txBody>
                  <a:tcPr marL="50800" marR="50800" marT="50800" marB="50800"/>
                </a:tc>
                <a:tc>
                  <a:txBody>
                    <a:bodyPr/>
                    <a:lstStyle/>
                    <a:p>
                      <a:pPr algn="just" fontAlgn="t"/>
                      <a:r>
                        <a:rPr lang="en-IN" sz="1800" b="0" i="0" kern="1200" dirty="0">
                          <a:solidFill>
                            <a:schemeClr val="dk1"/>
                          </a:solidFill>
                          <a:effectLst/>
                          <a:latin typeface="+mn-lt"/>
                          <a:ea typeface="+mn-ea"/>
                          <a:cs typeface="+mn-cs"/>
                        </a:rPr>
                        <a:t>ConcurrentHashMap is introduced in Java 5 (JDK 1.5).</a:t>
                      </a:r>
                      <a:endParaRPr lang="en-IN" dirty="0">
                        <a:solidFill>
                          <a:srgbClr val="333333"/>
                        </a:solidFill>
                        <a:effectLst/>
                        <a:latin typeface="inter-regular"/>
                      </a:endParaRPr>
                    </a:p>
                  </a:txBody>
                  <a:tcPr marL="50800" marR="50800" marT="50800" marB="50800"/>
                </a:tc>
                <a:extLst>
                  <a:ext uri="{0D108BD9-81ED-4DB2-BD59-A6C34878D82A}">
                    <a16:rowId xmlns:a16="http://schemas.microsoft.com/office/drawing/2014/main" val="331847843"/>
                  </a:ext>
                </a:extLst>
              </a:tr>
            </a:tbl>
          </a:graphicData>
        </a:graphic>
      </p:graphicFrame>
    </p:spTree>
    <p:extLst>
      <p:ext uri="{BB962C8B-B14F-4D97-AF65-F5344CB8AC3E}">
        <p14:creationId xmlns:p14="http://schemas.microsoft.com/office/powerpoint/2010/main" val="1374883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9458-1318-4E3D-AD1E-3E07DC24DF39}"/>
              </a:ext>
            </a:extLst>
          </p:cNvPr>
          <p:cNvSpPr>
            <a:spLocks noGrp="1"/>
          </p:cNvSpPr>
          <p:nvPr>
            <p:ph type="title"/>
          </p:nvPr>
        </p:nvSpPr>
        <p:spPr>
          <a:xfrm>
            <a:off x="1143000" y="1047750"/>
            <a:ext cx="9875520" cy="76200"/>
          </a:xfrm>
        </p:spPr>
        <p:txBody>
          <a:bodyPr>
            <a:normAutofit fontScale="90000"/>
          </a:bodyPr>
          <a:lstStyle/>
          <a:p>
            <a:r>
              <a:rPr lang="en-IN" b="1" i="0" dirty="0">
                <a:solidFill>
                  <a:schemeClr val="accent5">
                    <a:lumMod val="75000"/>
                  </a:schemeClr>
                </a:solidFill>
                <a:effectLst/>
                <a:latin typeface="Calibri" panose="020F0502020204030204" pitchFamily="34" charset="0"/>
              </a:rPr>
              <a:t>How HashSet works internally?</a:t>
            </a:r>
            <a:br>
              <a:rPr lang="en-IN" b="0" i="0" dirty="0">
                <a:solidFill>
                  <a:srgbClr val="201F1E"/>
                </a:solidFill>
                <a:effectLst/>
                <a:latin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9E32C41F-53A4-42BF-A9BA-1533733DFC2E}"/>
              </a:ext>
            </a:extLst>
          </p:cNvPr>
          <p:cNvSpPr>
            <a:spLocks noGrp="1"/>
          </p:cNvSpPr>
          <p:nvPr>
            <p:ph idx="1"/>
          </p:nvPr>
        </p:nvSpPr>
        <p:spPr>
          <a:xfrm>
            <a:off x="419100" y="1123951"/>
            <a:ext cx="11334750" cy="5419724"/>
          </a:xfrm>
        </p:spPr>
        <p:txBody>
          <a:bodyPr>
            <a:normAutofit fontScale="85000" lnSpcReduction="20000"/>
          </a:bodyPr>
          <a:lstStyle/>
          <a:p>
            <a:pPr marL="45720" indent="0">
              <a:buNone/>
            </a:pPr>
            <a:r>
              <a:rPr lang="en-US" b="0" i="0" dirty="0">
                <a:solidFill>
                  <a:srgbClr val="333333"/>
                </a:solidFill>
                <a:effectLst/>
                <a:latin typeface="inter-regular"/>
              </a:rPr>
              <a:t>HashSet implements Set interface. It guarantees uniqueness. It is achieved by storing elements as keys with the same value always. When we create an object of HashSet, it internally creates an instance of HashMap with default initial capacity 16.</a:t>
            </a:r>
          </a:p>
          <a:p>
            <a:pPr marL="4572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HashSet&lt;E&gt; </a:t>
            </a:r>
            <a:r>
              <a:rPr lang="en-IN" b="1" i="0" dirty="0">
                <a:solidFill>
                  <a:srgbClr val="006699"/>
                </a:solidFill>
                <a:effectLst/>
                <a:latin typeface="inter-regular"/>
              </a:rPr>
              <a:t>extends</a:t>
            </a:r>
            <a:r>
              <a:rPr lang="en-IN" b="0" i="0" dirty="0">
                <a:solidFill>
                  <a:srgbClr val="000000"/>
                </a:solidFill>
                <a:effectLst/>
                <a:latin typeface="inter-regular"/>
              </a:rPr>
              <a:t> AbstractSet&lt;E&gt;  {  </a:t>
            </a:r>
          </a:p>
          <a:p>
            <a:pPr marL="45720" indent="0" algn="just">
              <a:buNone/>
            </a:pPr>
            <a:r>
              <a:rPr lang="en-IN" b="1" i="0" dirty="0">
                <a:solidFill>
                  <a:srgbClr val="006699"/>
                </a:solidFill>
                <a:effectLst/>
                <a:latin typeface="inter-regular"/>
              </a:rPr>
              <a:t>private</a:t>
            </a:r>
            <a:r>
              <a:rPr lang="en-IN" b="0" i="0" dirty="0">
                <a:solidFill>
                  <a:srgbClr val="000000"/>
                </a:solidFill>
                <a:effectLst/>
                <a:latin typeface="inter-regular"/>
              </a:rPr>
              <a:t> </a:t>
            </a:r>
            <a:r>
              <a:rPr lang="en-IN" b="1" i="0" dirty="0">
                <a:solidFill>
                  <a:srgbClr val="006699"/>
                </a:solidFill>
                <a:effectLst/>
                <a:latin typeface="inter-regular"/>
              </a:rPr>
              <a:t>transient</a:t>
            </a:r>
            <a:r>
              <a:rPr lang="en-IN" b="0" i="0" dirty="0">
                <a:solidFill>
                  <a:srgbClr val="000000"/>
                </a:solidFill>
                <a:effectLst/>
                <a:latin typeface="inter-regular"/>
              </a:rPr>
              <a:t> HashMap&lt;E,Object&gt; map;  </a:t>
            </a:r>
          </a:p>
          <a:p>
            <a:pPr marL="45720" indent="0" algn="just">
              <a:buNone/>
            </a:pPr>
            <a:r>
              <a:rPr lang="en-IN" b="0" i="0" dirty="0">
                <a:solidFill>
                  <a:srgbClr val="008200"/>
                </a:solidFill>
                <a:effectLst/>
                <a:latin typeface="inter-regular"/>
              </a:rPr>
              <a:t>// Dummy value to associate with an Object in the backing Map</a:t>
            </a:r>
            <a:r>
              <a:rPr lang="en-IN" b="0" i="0" dirty="0">
                <a:solidFill>
                  <a:srgbClr val="000000"/>
                </a:solidFill>
                <a:effectLst/>
                <a:latin typeface="inter-regular"/>
              </a:rPr>
              <a:t>  </a:t>
            </a:r>
          </a:p>
          <a:p>
            <a:pPr marL="45720" indent="0" algn="just">
              <a:buNone/>
            </a:pPr>
            <a:r>
              <a:rPr lang="en-IN" b="1" i="0" dirty="0">
                <a:solidFill>
                  <a:srgbClr val="006699"/>
                </a:solidFill>
                <a:effectLst/>
                <a:latin typeface="inter-regular"/>
              </a:rPr>
              <a:t>private</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final</a:t>
            </a:r>
            <a:r>
              <a:rPr lang="en-IN" b="0" i="0" dirty="0">
                <a:solidFill>
                  <a:srgbClr val="000000"/>
                </a:solidFill>
                <a:effectLst/>
                <a:latin typeface="inter-regular"/>
              </a:rPr>
              <a:t> Object PRESENT = </a:t>
            </a:r>
            <a:r>
              <a:rPr lang="en-IN" b="1" i="0" dirty="0">
                <a:solidFill>
                  <a:srgbClr val="006699"/>
                </a:solidFill>
                <a:effectLst/>
                <a:latin typeface="inter-regular"/>
              </a:rPr>
              <a:t>new</a:t>
            </a:r>
            <a:r>
              <a:rPr lang="en-IN" b="0" i="0" dirty="0">
                <a:solidFill>
                  <a:srgbClr val="000000"/>
                </a:solidFill>
                <a:effectLst/>
                <a:latin typeface="inter-regular"/>
              </a:rPr>
              <a:t> Object();  </a:t>
            </a:r>
          </a:p>
          <a:p>
            <a:pPr marL="45720" indent="0" algn="just">
              <a:buNone/>
            </a:pPr>
            <a:r>
              <a:rPr lang="en-IN" b="1" i="0" dirty="0">
                <a:solidFill>
                  <a:srgbClr val="006699"/>
                </a:solidFill>
                <a:effectLst/>
                <a:latin typeface="inter-regular"/>
              </a:rPr>
              <a:t>public</a:t>
            </a:r>
            <a:r>
              <a:rPr lang="en-IN" b="0" i="0" dirty="0">
                <a:solidFill>
                  <a:srgbClr val="000000"/>
                </a:solidFill>
                <a:effectLst/>
                <a:latin typeface="inter-regular"/>
              </a:rPr>
              <a:t> HashSet()  {  </a:t>
            </a:r>
          </a:p>
          <a:p>
            <a:pPr marL="45720" indent="0" algn="just">
              <a:buNone/>
            </a:pPr>
            <a:r>
              <a:rPr lang="en-IN" b="0" i="0" dirty="0">
                <a:solidFill>
                  <a:srgbClr val="000000"/>
                </a:solidFill>
                <a:effectLst/>
                <a:latin typeface="inter-regular"/>
              </a:rPr>
              <a:t>map = </a:t>
            </a:r>
            <a:r>
              <a:rPr lang="en-IN" b="1" i="0" dirty="0">
                <a:solidFill>
                  <a:srgbClr val="006699"/>
                </a:solidFill>
                <a:effectLst/>
                <a:latin typeface="inter-regular"/>
              </a:rPr>
              <a:t>new</a:t>
            </a:r>
            <a:r>
              <a:rPr lang="en-IN" b="0" i="0" dirty="0">
                <a:solidFill>
                  <a:srgbClr val="000000"/>
                </a:solidFill>
                <a:effectLst/>
                <a:latin typeface="inter-regular"/>
              </a:rPr>
              <a:t> HashMap&lt;&gt;();  </a:t>
            </a:r>
          </a:p>
          <a:p>
            <a:pPr marL="45720" indent="0" algn="just">
              <a:buNone/>
            </a:pPr>
            <a:r>
              <a:rPr lang="en-IN" b="0" i="0" dirty="0">
                <a:solidFill>
                  <a:srgbClr val="000000"/>
                </a:solidFill>
                <a:effectLst/>
                <a:latin typeface="inter-regular"/>
              </a:rPr>
              <a:t>}  </a:t>
            </a:r>
          </a:p>
          <a:p>
            <a:pPr marL="4572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boolean</a:t>
            </a:r>
            <a:r>
              <a:rPr lang="en-IN" b="0" i="0" dirty="0">
                <a:solidFill>
                  <a:srgbClr val="000000"/>
                </a:solidFill>
                <a:effectLst/>
                <a:latin typeface="inter-regular"/>
              </a:rPr>
              <a:t> add(E e)   {  </a:t>
            </a:r>
          </a:p>
          <a:p>
            <a:pPr marL="45720" indent="0" algn="just">
              <a:buNone/>
            </a:pPr>
            <a:r>
              <a:rPr lang="en-IN" b="1" i="0" dirty="0">
                <a:solidFill>
                  <a:srgbClr val="006699"/>
                </a:solidFill>
                <a:effectLst/>
                <a:latin typeface="inter-regular"/>
              </a:rPr>
              <a:t>return</a:t>
            </a:r>
            <a:r>
              <a:rPr lang="en-IN" b="0" i="0" dirty="0">
                <a:solidFill>
                  <a:srgbClr val="000000"/>
                </a:solidFill>
                <a:effectLst/>
                <a:latin typeface="inter-regular"/>
              </a:rPr>
              <a:t> map.put(e, PRESENT)==</a:t>
            </a:r>
            <a:r>
              <a:rPr lang="en-IN" b="1" i="0" dirty="0">
                <a:solidFill>
                  <a:srgbClr val="006699"/>
                </a:solidFill>
                <a:effectLst/>
                <a:latin typeface="inter-regular"/>
              </a:rPr>
              <a:t>null</a:t>
            </a:r>
            <a:r>
              <a:rPr lang="en-IN" b="0" i="0" dirty="0">
                <a:solidFill>
                  <a:srgbClr val="000000"/>
                </a:solidFill>
                <a:effectLst/>
                <a:latin typeface="inter-regular"/>
              </a:rPr>
              <a:t>;  </a:t>
            </a:r>
          </a:p>
          <a:p>
            <a:pPr marL="45720" indent="0" algn="just">
              <a:buNone/>
            </a:pPr>
            <a:r>
              <a:rPr lang="en-IN" b="0" i="0" dirty="0">
                <a:solidFill>
                  <a:srgbClr val="000000"/>
                </a:solidFill>
                <a:effectLst/>
                <a:latin typeface="inter-regular"/>
              </a:rPr>
              <a:t>}  }  </a:t>
            </a:r>
          </a:p>
          <a:p>
            <a:pPr marL="45720" indent="0" algn="just">
              <a:buNone/>
            </a:pPr>
            <a:r>
              <a:rPr lang="en-US" b="0" i="0" dirty="0">
                <a:solidFill>
                  <a:srgbClr val="333333"/>
                </a:solidFill>
                <a:effectLst/>
                <a:latin typeface="inter-regular"/>
              </a:rPr>
              <a:t>When call to add(object) is delegated to put(key, value) internally. Where key is the object we have passed and the value is another object, called PRESENT. It is a constant in java.util.HashSet.</a:t>
            </a:r>
            <a:endParaRPr lang="en-IN" b="0" i="0" dirty="0">
              <a:solidFill>
                <a:srgbClr val="000000"/>
              </a:solidFill>
              <a:effectLst/>
              <a:latin typeface="inter-regular"/>
            </a:endParaRPr>
          </a:p>
          <a:p>
            <a:pPr marL="45720" indent="0" algn="just">
              <a:buNone/>
            </a:pPr>
            <a:endParaRPr lang="en-IN" b="0" i="0" dirty="0">
              <a:solidFill>
                <a:srgbClr val="000000"/>
              </a:solidFill>
              <a:effectLst/>
              <a:latin typeface="inter-regular"/>
            </a:endParaRPr>
          </a:p>
          <a:p>
            <a:pPr marL="45720" indent="0">
              <a:buNone/>
            </a:pPr>
            <a:endParaRPr lang="en-IN" dirty="0"/>
          </a:p>
        </p:txBody>
      </p:sp>
    </p:spTree>
    <p:extLst>
      <p:ext uri="{BB962C8B-B14F-4D97-AF65-F5344CB8AC3E}">
        <p14:creationId xmlns:p14="http://schemas.microsoft.com/office/powerpoint/2010/main" val="3286450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C2E241-4D01-4803-9866-F518A1E48E5C}"/>
              </a:ext>
            </a:extLst>
          </p:cNvPr>
          <p:cNvSpPr>
            <a:spLocks noGrp="1"/>
          </p:cNvSpPr>
          <p:nvPr>
            <p:ph idx="1"/>
          </p:nvPr>
        </p:nvSpPr>
        <p:spPr>
          <a:xfrm>
            <a:off x="329609" y="446567"/>
            <a:ext cx="11316587" cy="6198781"/>
          </a:xfrm>
        </p:spPr>
        <p:txBody>
          <a:bodyPr>
            <a:normAutofit fontScale="25000" lnSpcReduction="20000"/>
          </a:bodyPr>
          <a:lstStyle/>
          <a:p>
            <a:pPr marL="45720" indent="0">
              <a:buNone/>
            </a:pPr>
            <a:r>
              <a:rPr lang="en-US" sz="8000" b="0" i="0" dirty="0">
                <a:solidFill>
                  <a:srgbClr val="333333"/>
                </a:solidFill>
                <a:effectLst/>
                <a:latin typeface="inter-regular"/>
              </a:rPr>
              <a:t>When we add an element in HashSet like hs.add(“John"), Java does internally is that it will put that element E here " John" as a key into the HashMap (generated during HashSet object creation). It will also put some dummy value that is Object's object is passed as a value to the key.</a:t>
            </a:r>
          </a:p>
          <a:p>
            <a:pPr marL="45720" indent="0">
              <a:buNone/>
            </a:pPr>
            <a:endParaRPr lang="en-US" sz="2600" b="0" i="0" dirty="0">
              <a:solidFill>
                <a:srgbClr val="333333"/>
              </a:solidFill>
              <a:effectLst/>
              <a:latin typeface="inter-regular"/>
            </a:endParaRPr>
          </a:p>
          <a:p>
            <a:pPr marL="45720" indent="0">
              <a:buNone/>
            </a:pPr>
            <a:endParaRPr lang="en-US" sz="2600" b="0" i="0" dirty="0">
              <a:solidFill>
                <a:srgbClr val="333333"/>
              </a:solidFill>
              <a:effectLst/>
              <a:latin typeface="inter-regular"/>
            </a:endParaRPr>
          </a:p>
          <a:p>
            <a:pPr marL="45720" indent="0">
              <a:buNone/>
            </a:pPr>
            <a:endParaRPr lang="en-US" sz="2600" dirty="0">
              <a:solidFill>
                <a:srgbClr val="333333"/>
              </a:solidFill>
              <a:latin typeface="inter-regular"/>
            </a:endParaRPr>
          </a:p>
          <a:p>
            <a:pPr marL="45720" indent="0">
              <a:buNone/>
            </a:pPr>
            <a:endParaRPr lang="en-US" sz="2600" b="0" i="0" dirty="0">
              <a:solidFill>
                <a:srgbClr val="333333"/>
              </a:solidFill>
              <a:effectLst/>
              <a:latin typeface="inter-regular"/>
            </a:endParaRPr>
          </a:p>
          <a:p>
            <a:pPr marL="45720" indent="0" algn="just">
              <a:buNone/>
            </a:pPr>
            <a:endParaRPr lang="en-US" sz="2600" b="0" i="0" dirty="0">
              <a:solidFill>
                <a:srgbClr val="333333"/>
              </a:solidFill>
              <a:effectLst/>
              <a:latin typeface="inter-regular"/>
            </a:endParaRPr>
          </a:p>
          <a:p>
            <a:pPr marL="45720" indent="0" algn="just">
              <a:buNone/>
            </a:pPr>
            <a:endParaRPr lang="en-US" sz="2600" b="0" i="0" dirty="0">
              <a:solidFill>
                <a:srgbClr val="333333"/>
              </a:solidFill>
              <a:effectLst/>
              <a:latin typeface="inter-regular"/>
            </a:endParaRPr>
          </a:p>
          <a:p>
            <a:pPr marL="45720" indent="0" algn="just">
              <a:buNone/>
            </a:pPr>
            <a:endParaRPr lang="en-US" sz="2600" b="0" i="0" dirty="0">
              <a:solidFill>
                <a:srgbClr val="333333"/>
              </a:solidFill>
              <a:effectLst/>
              <a:latin typeface="inter-regular"/>
            </a:endParaRPr>
          </a:p>
          <a:p>
            <a:pPr marL="45720" indent="0" algn="just">
              <a:buNone/>
            </a:pPr>
            <a:endParaRPr lang="en-US" sz="2600" b="0" i="0" dirty="0">
              <a:solidFill>
                <a:srgbClr val="333333"/>
              </a:solidFill>
              <a:effectLst/>
              <a:latin typeface="inter-regular"/>
            </a:endParaRPr>
          </a:p>
          <a:p>
            <a:pPr marL="45720" indent="0" algn="just">
              <a:buNone/>
            </a:pPr>
            <a:endParaRPr lang="en-US" sz="2600" b="0" i="0" dirty="0">
              <a:solidFill>
                <a:srgbClr val="333333"/>
              </a:solidFill>
              <a:effectLst/>
              <a:latin typeface="inter-regular"/>
            </a:endParaRPr>
          </a:p>
          <a:p>
            <a:pPr marL="45720" indent="0" algn="just">
              <a:buNone/>
            </a:pPr>
            <a:r>
              <a:rPr lang="en-US" sz="8000" b="0" i="0" dirty="0">
                <a:solidFill>
                  <a:srgbClr val="333333"/>
                </a:solidFill>
                <a:effectLst/>
                <a:latin typeface="inter-regular"/>
              </a:rPr>
              <a:t>The important points about put(key, value) method is that:</a:t>
            </a:r>
          </a:p>
          <a:p>
            <a:pPr algn="just">
              <a:buFont typeface="Arial" panose="020B0604020202020204" pitchFamily="34" charset="0"/>
              <a:buChar char="•"/>
            </a:pPr>
            <a:r>
              <a:rPr lang="en-US" sz="8000" b="0" i="0" dirty="0">
                <a:solidFill>
                  <a:srgbClr val="000000"/>
                </a:solidFill>
                <a:effectLst/>
                <a:latin typeface="inter-regular"/>
              </a:rPr>
              <a:t>If the Key is unique and added to the map, then it will return null</a:t>
            </a:r>
          </a:p>
          <a:p>
            <a:pPr algn="just">
              <a:buFont typeface="Arial" panose="020B0604020202020204" pitchFamily="34" charset="0"/>
              <a:buChar char="•"/>
            </a:pPr>
            <a:r>
              <a:rPr lang="en-US" sz="8000" b="0" i="0" dirty="0">
                <a:solidFill>
                  <a:srgbClr val="000000"/>
                </a:solidFill>
                <a:effectLst/>
                <a:latin typeface="inter-regular"/>
              </a:rPr>
              <a:t>If the Key is duplicate, then it will return the old value of the key.</a:t>
            </a:r>
          </a:p>
          <a:p>
            <a:pPr marL="45720" indent="0">
              <a:buNone/>
            </a:pPr>
            <a:r>
              <a:rPr lang="en-US" sz="8000" dirty="0">
                <a:solidFill>
                  <a:schemeClr val="tx1"/>
                </a:solidFill>
              </a:rPr>
              <a:t>When we invoke add() method in HashSet, Java internally checks the return value of map.put(key, value) method with the null value.</a:t>
            </a:r>
          </a:p>
          <a:p>
            <a:pPr algn="just">
              <a:buFont typeface="Arial" panose="020B0604020202020204" pitchFamily="34" charset="0"/>
              <a:buChar char="•"/>
            </a:pPr>
            <a:r>
              <a:rPr lang="en-US" sz="8000" b="0" i="0" dirty="0">
                <a:solidFill>
                  <a:srgbClr val="000000"/>
                </a:solidFill>
                <a:effectLst/>
                <a:latin typeface="inter-regular"/>
              </a:rPr>
              <a:t>If the method map.put(key, value) returns null, then the method map.put(e, PRESENT)==null will return true internally, and the element added to the HashSet.</a:t>
            </a:r>
          </a:p>
          <a:p>
            <a:pPr algn="just">
              <a:buFont typeface="Arial" panose="020B0604020202020204" pitchFamily="34" charset="0"/>
              <a:buChar char="•"/>
            </a:pPr>
            <a:r>
              <a:rPr lang="en-US" sz="8000" b="0" i="0" dirty="0">
                <a:solidFill>
                  <a:srgbClr val="000000"/>
                </a:solidFill>
                <a:effectLst/>
                <a:latin typeface="inter-regular"/>
              </a:rPr>
              <a:t>If the method map.put(key, value) returns the old value of the key, then the method map.put(e, PRESENT)==null will return false internally, and the element will not add to the HashSet.</a:t>
            </a:r>
          </a:p>
          <a:p>
            <a:pPr marL="45720" indent="0">
              <a:buNone/>
            </a:pPr>
            <a:endParaRPr lang="en-US" dirty="0">
              <a:solidFill>
                <a:schemeClr val="tx1"/>
              </a:solidFill>
            </a:endParaRPr>
          </a:p>
          <a:p>
            <a:pPr marL="45720" indent="0">
              <a:buNone/>
            </a:pPr>
            <a:br>
              <a:rPr lang="en-US" b="0" i="0" dirty="0">
                <a:solidFill>
                  <a:srgbClr val="333333"/>
                </a:solidFill>
                <a:effectLst/>
                <a:latin typeface="inter-regular"/>
              </a:rPr>
            </a:br>
            <a:endParaRPr lang="en-IN" dirty="0"/>
          </a:p>
        </p:txBody>
      </p:sp>
      <p:pic>
        <p:nvPicPr>
          <p:cNvPr id="1028" name="Picture 4" descr="How HashSet Internally Works in Java [Explained]">
            <a:extLst>
              <a:ext uri="{FF2B5EF4-FFF2-40B4-BE49-F238E27FC236}">
                <a16:creationId xmlns:a16="http://schemas.microsoft.com/office/drawing/2014/main" id="{A1F50D46-9739-417C-87E7-A3498ADC1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804" y="1456661"/>
            <a:ext cx="4152900" cy="1786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265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43FB-C75D-4F6E-B4BF-211E228154D4}"/>
              </a:ext>
            </a:extLst>
          </p:cNvPr>
          <p:cNvSpPr>
            <a:spLocks noGrp="1"/>
          </p:cNvSpPr>
          <p:nvPr>
            <p:ph type="title"/>
          </p:nvPr>
        </p:nvSpPr>
        <p:spPr>
          <a:xfrm>
            <a:off x="1143000" y="967563"/>
            <a:ext cx="9875520" cy="45719"/>
          </a:xfrm>
        </p:spPr>
        <p:txBody>
          <a:bodyPr>
            <a:normAutofit fontScale="90000"/>
          </a:bodyPr>
          <a:lstStyle/>
          <a:p>
            <a:r>
              <a:rPr lang="en-US" sz="2700" b="1" dirty="0">
                <a:solidFill>
                  <a:schemeClr val="accent5">
                    <a:lumMod val="75000"/>
                  </a:schemeClr>
                </a:solidFill>
                <a:latin typeface="Calibri" panose="020F0502020204030204" pitchFamily="34" charset="0"/>
              </a:rPr>
              <a:t>C</a:t>
            </a:r>
            <a:r>
              <a:rPr lang="en-US" sz="2700" b="1" i="0" dirty="0">
                <a:solidFill>
                  <a:schemeClr val="accent5">
                    <a:lumMod val="75000"/>
                  </a:schemeClr>
                </a:solidFill>
                <a:effectLst/>
                <a:latin typeface="Calibri" panose="020F0502020204030204" pitchFamily="34" charset="0"/>
              </a:rPr>
              <a:t>an you save custom object in </a:t>
            </a:r>
            <a:r>
              <a:rPr lang="en-US" sz="2700" b="1" dirty="0">
                <a:solidFill>
                  <a:schemeClr val="accent5">
                    <a:lumMod val="75000"/>
                  </a:schemeClr>
                </a:solidFill>
                <a:latin typeface="Calibri" panose="020F0502020204030204" pitchFamily="34" charset="0"/>
              </a:rPr>
              <a:t>T</a:t>
            </a:r>
            <a:r>
              <a:rPr lang="en-US" sz="2700" b="1" i="0" dirty="0">
                <a:solidFill>
                  <a:schemeClr val="accent5">
                    <a:lumMod val="75000"/>
                  </a:schemeClr>
                </a:solidFill>
                <a:effectLst/>
                <a:latin typeface="Calibri" panose="020F0502020204030204" pitchFamily="34" charset="0"/>
              </a:rPr>
              <a:t>reeSet? How sorting works in </a:t>
            </a:r>
            <a:r>
              <a:rPr lang="en-US" sz="2700" b="1" dirty="0">
                <a:solidFill>
                  <a:schemeClr val="accent5">
                    <a:lumMod val="75000"/>
                  </a:schemeClr>
                </a:solidFill>
                <a:latin typeface="Calibri" panose="020F0502020204030204" pitchFamily="34" charset="0"/>
              </a:rPr>
              <a:t>T</a:t>
            </a:r>
            <a:r>
              <a:rPr lang="en-US" sz="2700" b="1" i="0" dirty="0">
                <a:solidFill>
                  <a:schemeClr val="accent5">
                    <a:lumMod val="75000"/>
                  </a:schemeClr>
                </a:solidFill>
                <a:effectLst/>
                <a:latin typeface="Calibri" panose="020F0502020204030204" pitchFamily="34" charset="0"/>
              </a:rPr>
              <a:t>reeSet?</a:t>
            </a:r>
            <a:br>
              <a:rPr lang="en-IN" dirty="0">
                <a:solidFill>
                  <a:srgbClr val="201F1E"/>
                </a:solidFill>
                <a:latin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C1514DDA-DE12-4825-82E8-6A327C7B1FDE}"/>
              </a:ext>
            </a:extLst>
          </p:cNvPr>
          <p:cNvSpPr>
            <a:spLocks noGrp="1"/>
          </p:cNvSpPr>
          <p:nvPr>
            <p:ph idx="1"/>
          </p:nvPr>
        </p:nvSpPr>
        <p:spPr>
          <a:xfrm>
            <a:off x="659220" y="1059001"/>
            <a:ext cx="10813310" cy="5253550"/>
          </a:xfrm>
        </p:spPr>
        <p:txBody>
          <a:bodyPr/>
          <a:lstStyle/>
          <a:p>
            <a:pPr marL="45720" indent="0">
              <a:buNone/>
            </a:pPr>
            <a:r>
              <a:rPr lang="en-US" b="0" i="0" u="sng" dirty="0">
                <a:effectLst/>
                <a:latin typeface="urw-din"/>
                <a:hlinkClick r:id="rId2"/>
              </a:rPr>
              <a:t>TreeSet</a:t>
            </a:r>
            <a:r>
              <a:rPr lang="en-US" b="0" i="0" dirty="0">
                <a:solidFill>
                  <a:srgbClr val="273239"/>
                </a:solidFill>
                <a:effectLst/>
                <a:latin typeface="urw-din"/>
              </a:rPr>
              <a:t> is an implementation of the </a:t>
            </a:r>
            <a:r>
              <a:rPr lang="en-US" b="0" i="0" u="sng" dirty="0">
                <a:effectLst/>
                <a:latin typeface="urw-din"/>
                <a:hlinkClick r:id="rId3"/>
              </a:rPr>
              <a:t>SortedSet</a:t>
            </a:r>
            <a:r>
              <a:rPr lang="en-US" b="0" i="0" dirty="0">
                <a:solidFill>
                  <a:srgbClr val="273239"/>
                </a:solidFill>
                <a:effectLst/>
                <a:latin typeface="urw-din"/>
              </a:rPr>
              <a:t> interface in java that uses a </a:t>
            </a:r>
            <a:r>
              <a:rPr lang="en-US" b="0" i="0" u="sng" dirty="0">
                <a:effectLst/>
                <a:latin typeface="urw-din"/>
                <a:hlinkClick r:id="rId4"/>
              </a:rPr>
              <a:t>red-black tree</a:t>
            </a:r>
            <a:r>
              <a:rPr lang="en-US" b="0" i="0" dirty="0">
                <a:solidFill>
                  <a:srgbClr val="273239"/>
                </a:solidFill>
                <a:effectLst/>
                <a:latin typeface="urw-din"/>
              </a:rPr>
              <a:t> for storage. By default, It maintains an ascending order. It contains unique elements only. It doesn’t allow null elements. Access and retrieval times are quite fast. To add the user-defined object into TreeSet, we need to implement a Comparable interface and override the </a:t>
            </a:r>
            <a:r>
              <a:rPr lang="en-US" b="1" i="0" dirty="0">
                <a:solidFill>
                  <a:srgbClr val="273239"/>
                </a:solidFill>
                <a:effectLst/>
                <a:latin typeface="urw-din"/>
              </a:rPr>
              <a:t>compareTo()</a:t>
            </a:r>
            <a:r>
              <a:rPr lang="en-US" b="0" i="0" dirty="0">
                <a:solidFill>
                  <a:srgbClr val="273239"/>
                </a:solidFill>
                <a:effectLst/>
                <a:latin typeface="urw-din"/>
              </a:rPr>
              <a:t> method so that it will sort our set in a particular order. An element that we want to add in TreeSet must be a comparable type. If we don’t implement the Comparable interface then it will throw </a:t>
            </a:r>
            <a:r>
              <a:rPr lang="en-US" b="1" i="0" dirty="0">
                <a:solidFill>
                  <a:srgbClr val="273239"/>
                </a:solidFill>
                <a:effectLst/>
                <a:latin typeface="urw-din"/>
              </a:rPr>
              <a:t>ClassCastException. </a:t>
            </a:r>
          </a:p>
          <a:p>
            <a:pPr marL="45720" indent="0">
              <a:buNone/>
            </a:pPr>
            <a:endParaRPr lang="en-IN" dirty="0"/>
          </a:p>
        </p:txBody>
      </p:sp>
      <p:pic>
        <p:nvPicPr>
          <p:cNvPr id="5" name="Picture 4">
            <a:extLst>
              <a:ext uri="{FF2B5EF4-FFF2-40B4-BE49-F238E27FC236}">
                <a16:creationId xmlns:a16="http://schemas.microsoft.com/office/drawing/2014/main" id="{6104B185-BF72-46A0-AF44-C84A45A54823}"/>
              </a:ext>
            </a:extLst>
          </p:cNvPr>
          <p:cNvPicPr>
            <a:picLocks noChangeAspect="1"/>
          </p:cNvPicPr>
          <p:nvPr/>
        </p:nvPicPr>
        <p:blipFill>
          <a:blip r:embed="rId5"/>
          <a:stretch>
            <a:fillRect/>
          </a:stretch>
        </p:blipFill>
        <p:spPr>
          <a:xfrm>
            <a:off x="818707" y="3338623"/>
            <a:ext cx="6751674" cy="3221665"/>
          </a:xfrm>
          <a:prstGeom prst="rect">
            <a:avLst/>
          </a:prstGeom>
        </p:spPr>
      </p:pic>
    </p:spTree>
    <p:extLst>
      <p:ext uri="{BB962C8B-B14F-4D97-AF65-F5344CB8AC3E}">
        <p14:creationId xmlns:p14="http://schemas.microsoft.com/office/powerpoint/2010/main" val="3231160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1E18F-6750-4744-B1A5-E99B6E94DC69}"/>
              </a:ext>
            </a:extLst>
          </p:cNvPr>
          <p:cNvSpPr>
            <a:spLocks noGrp="1"/>
          </p:cNvSpPr>
          <p:nvPr>
            <p:ph idx="1"/>
          </p:nvPr>
        </p:nvSpPr>
        <p:spPr>
          <a:xfrm>
            <a:off x="1143000" y="574157"/>
            <a:ext cx="9872871" cy="5879805"/>
          </a:xfrm>
        </p:spPr>
        <p:txBody>
          <a:bodyPr/>
          <a:lstStyle/>
          <a:p>
            <a:pPr algn="l"/>
            <a:r>
              <a:rPr lang="en-US" sz="1800" b="1" i="0" u="none" strike="noStrike" baseline="0" dirty="0">
                <a:solidFill>
                  <a:schemeClr val="tx1"/>
                </a:solidFill>
                <a:latin typeface="Calibri" panose="020F0502020204030204" pitchFamily="34" charset="0"/>
              </a:rPr>
              <a:t>If we are not satisfying with default natural sorting order (or) if default natural sorting order is not available then we can define our own customized sorting by </a:t>
            </a:r>
            <a:r>
              <a:rPr lang="en-IN" sz="1800" b="1" i="0" u="none" strike="noStrike" baseline="0" dirty="0">
                <a:solidFill>
                  <a:schemeClr val="tx1"/>
                </a:solidFill>
                <a:latin typeface="Calibri" panose="020F0502020204030204" pitchFamily="34" charset="0"/>
              </a:rPr>
              <a:t>Comparator object.</a:t>
            </a:r>
          </a:p>
          <a:p>
            <a:pPr algn="l"/>
            <a:r>
              <a:rPr lang="en-US" sz="1800" b="1" i="0" u="none" strike="noStrike" baseline="0" dirty="0">
                <a:solidFill>
                  <a:schemeClr val="tx1"/>
                </a:solidFill>
                <a:latin typeface="Calibri" panose="020F0502020204030204" pitchFamily="34" charset="0"/>
              </a:rPr>
              <a:t>Comparable meant for default natural sorting order.</a:t>
            </a:r>
          </a:p>
          <a:p>
            <a:pPr algn="l"/>
            <a:r>
              <a:rPr lang="en-US" sz="1800" b="0" i="0" u="none" strike="noStrike" baseline="0" dirty="0">
                <a:solidFill>
                  <a:schemeClr val="tx1"/>
                </a:solidFill>
                <a:latin typeface="SymbolMT"/>
              </a:rPr>
              <a:t> </a:t>
            </a:r>
            <a:r>
              <a:rPr lang="en-US" sz="1800" b="1" i="0" u="none" strike="noStrike" baseline="0" dirty="0">
                <a:solidFill>
                  <a:schemeClr val="tx1"/>
                </a:solidFill>
                <a:latin typeface="Calibri" panose="020F0502020204030204" pitchFamily="34" charset="0"/>
              </a:rPr>
              <a:t>Comparator meant for customized sorting order.</a:t>
            </a:r>
          </a:p>
          <a:p>
            <a:pPr marL="45720" indent="0" algn="l">
              <a:buNone/>
            </a:pPr>
            <a:r>
              <a:rPr lang="en-IN" sz="2400" b="1" u="none" strike="noStrike" baseline="0" dirty="0">
                <a:latin typeface="Cambria" panose="02040503050406030204" pitchFamily="18" charset="0"/>
              </a:rPr>
              <a:t>public int compare(Object obj1,Object Obj2);</a:t>
            </a:r>
          </a:p>
          <a:p>
            <a:pPr marL="45720" indent="0" algn="l">
              <a:buNone/>
            </a:pPr>
            <a:endParaRPr lang="en-US" sz="1800" b="1" dirty="0">
              <a:solidFill>
                <a:schemeClr val="tx1"/>
              </a:solidFill>
              <a:latin typeface="Calibri" panose="020F0502020204030204" pitchFamily="34" charset="0"/>
            </a:endParaRPr>
          </a:p>
          <a:p>
            <a:pPr marL="45720" indent="0" algn="l">
              <a:buNone/>
            </a:pPr>
            <a:endParaRPr lang="en-US" sz="1800" b="1" dirty="0">
              <a:solidFill>
                <a:schemeClr val="tx1"/>
              </a:solidFill>
              <a:latin typeface="Calibri" panose="020F0502020204030204" pitchFamily="34" charset="0"/>
            </a:endParaRPr>
          </a:p>
        </p:txBody>
      </p:sp>
      <p:pic>
        <p:nvPicPr>
          <p:cNvPr id="7" name="Picture 6">
            <a:extLst>
              <a:ext uri="{FF2B5EF4-FFF2-40B4-BE49-F238E27FC236}">
                <a16:creationId xmlns:a16="http://schemas.microsoft.com/office/drawing/2014/main" id="{B71E1865-A2F2-4E4A-9EA4-0203C64B64D4}"/>
              </a:ext>
            </a:extLst>
          </p:cNvPr>
          <p:cNvPicPr>
            <a:picLocks noChangeAspect="1"/>
          </p:cNvPicPr>
          <p:nvPr/>
        </p:nvPicPr>
        <p:blipFill>
          <a:blip r:embed="rId2"/>
          <a:stretch>
            <a:fillRect/>
          </a:stretch>
        </p:blipFill>
        <p:spPr>
          <a:xfrm>
            <a:off x="1275906" y="2806995"/>
            <a:ext cx="7985052" cy="3476847"/>
          </a:xfrm>
          <a:prstGeom prst="rect">
            <a:avLst/>
          </a:prstGeom>
        </p:spPr>
      </p:pic>
    </p:spTree>
    <p:extLst>
      <p:ext uri="{BB962C8B-B14F-4D97-AF65-F5344CB8AC3E}">
        <p14:creationId xmlns:p14="http://schemas.microsoft.com/office/powerpoint/2010/main" val="3301828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6B1BD-D4AE-40E2-8D3A-08CEFC5752CB}"/>
              </a:ext>
            </a:extLst>
          </p:cNvPr>
          <p:cNvSpPr>
            <a:spLocks noGrp="1"/>
          </p:cNvSpPr>
          <p:nvPr>
            <p:ph type="title"/>
          </p:nvPr>
        </p:nvSpPr>
        <p:spPr>
          <a:xfrm>
            <a:off x="925032" y="350874"/>
            <a:ext cx="9636287" cy="786810"/>
          </a:xfrm>
        </p:spPr>
        <p:txBody>
          <a:bodyPr>
            <a:normAutofit/>
          </a:bodyPr>
          <a:lstStyle/>
          <a:p>
            <a:r>
              <a:rPr lang="en-US" sz="3200" b="1" dirty="0"/>
              <a:t>Difference between Comparable and Comparator</a:t>
            </a:r>
            <a:endParaRPr lang="en-IN" sz="3200" b="1" dirty="0"/>
          </a:p>
        </p:txBody>
      </p:sp>
      <p:graphicFrame>
        <p:nvGraphicFramePr>
          <p:cNvPr id="4" name="Table 4">
            <a:extLst>
              <a:ext uri="{FF2B5EF4-FFF2-40B4-BE49-F238E27FC236}">
                <a16:creationId xmlns:a16="http://schemas.microsoft.com/office/drawing/2014/main" id="{CF2132FF-182F-441F-A27F-BD1308E967CE}"/>
              </a:ext>
            </a:extLst>
          </p:cNvPr>
          <p:cNvGraphicFramePr>
            <a:graphicFrameLocks noGrp="1"/>
          </p:cNvGraphicFramePr>
          <p:nvPr>
            <p:ph idx="1"/>
            <p:extLst>
              <p:ext uri="{D42A27DB-BD31-4B8C-83A1-F6EECF244321}">
                <p14:modId xmlns:p14="http://schemas.microsoft.com/office/powerpoint/2010/main" val="2854225111"/>
              </p:ext>
            </p:extLst>
          </p:nvPr>
        </p:nvGraphicFramePr>
        <p:xfrm>
          <a:off x="1105785" y="1435395"/>
          <a:ext cx="8708066" cy="4890178"/>
        </p:xfrm>
        <a:graphic>
          <a:graphicData uri="http://schemas.openxmlformats.org/drawingml/2006/table">
            <a:tbl>
              <a:tblPr firstRow="1" bandRow="1">
                <a:tableStyleId>{5C22544A-7EE6-4342-B048-85BDC9FD1C3A}</a:tableStyleId>
              </a:tblPr>
              <a:tblGrid>
                <a:gridCol w="4354033">
                  <a:extLst>
                    <a:ext uri="{9D8B030D-6E8A-4147-A177-3AD203B41FA5}">
                      <a16:colId xmlns:a16="http://schemas.microsoft.com/office/drawing/2014/main" val="640055282"/>
                    </a:ext>
                  </a:extLst>
                </a:gridCol>
                <a:gridCol w="4354033">
                  <a:extLst>
                    <a:ext uri="{9D8B030D-6E8A-4147-A177-3AD203B41FA5}">
                      <a16:colId xmlns:a16="http://schemas.microsoft.com/office/drawing/2014/main" val="3069692323"/>
                    </a:ext>
                  </a:extLst>
                </a:gridCol>
              </a:tblGrid>
              <a:tr h="618324">
                <a:tc>
                  <a:txBody>
                    <a:bodyPr/>
                    <a:lstStyle/>
                    <a:p>
                      <a:pPr algn="l" fontAlgn="t"/>
                      <a:r>
                        <a:rPr lang="en-IN" dirty="0">
                          <a:solidFill>
                            <a:srgbClr val="000000"/>
                          </a:solidFill>
                          <a:effectLst/>
                          <a:latin typeface="times new roman" panose="02020603050405020304" pitchFamily="18" charset="0"/>
                        </a:rPr>
                        <a:t>Comparable</a:t>
                      </a:r>
                    </a:p>
                  </a:txBody>
                  <a:tcPr marL="76200" marR="76200" marT="76200" marB="76200"/>
                </a:tc>
                <a:tc>
                  <a:txBody>
                    <a:bodyPr/>
                    <a:lstStyle/>
                    <a:p>
                      <a:pPr algn="l" fontAlgn="t"/>
                      <a:r>
                        <a:rPr lang="en-IN" dirty="0">
                          <a:solidFill>
                            <a:srgbClr val="000000"/>
                          </a:solidFill>
                          <a:effectLst/>
                          <a:latin typeface="times new roman" panose="02020603050405020304" pitchFamily="18" charset="0"/>
                        </a:rPr>
                        <a:t>Comparator</a:t>
                      </a:r>
                    </a:p>
                  </a:txBody>
                  <a:tcPr marL="76200" marR="76200" marT="76200" marB="76200"/>
                </a:tc>
                <a:extLst>
                  <a:ext uri="{0D108BD9-81ED-4DB2-BD59-A6C34878D82A}">
                    <a16:rowId xmlns:a16="http://schemas.microsoft.com/office/drawing/2014/main" val="1884265476"/>
                  </a:ext>
                </a:extLst>
              </a:tr>
              <a:tr h="1737196">
                <a:tc>
                  <a:txBody>
                    <a:bodyPr/>
                    <a:lstStyle/>
                    <a:p>
                      <a:pPr algn="l" fontAlgn="t"/>
                      <a:r>
                        <a:rPr lang="en-US" dirty="0">
                          <a:solidFill>
                            <a:srgbClr val="333333"/>
                          </a:solidFill>
                          <a:effectLst/>
                          <a:latin typeface="inter-regular"/>
                        </a:rPr>
                        <a:t> Comparable provides a </a:t>
                      </a:r>
                      <a:r>
                        <a:rPr lang="en-US" b="1" dirty="0">
                          <a:solidFill>
                            <a:srgbClr val="333333"/>
                          </a:solidFill>
                          <a:effectLst/>
                          <a:latin typeface="inter-bold"/>
                        </a:rPr>
                        <a:t>single sorting sequence</a:t>
                      </a:r>
                      <a:r>
                        <a:rPr lang="en-US" dirty="0">
                          <a:solidFill>
                            <a:srgbClr val="333333"/>
                          </a:solidFill>
                          <a:effectLst/>
                          <a:latin typeface="inter-regular"/>
                        </a:rPr>
                        <a:t>. In other words, we can sort the collection on the basis of a single element such as id, name, and price.</a:t>
                      </a:r>
                    </a:p>
                  </a:txBody>
                  <a:tcPr marL="50800" marR="50800" marT="50800" marB="50800"/>
                </a:tc>
                <a:tc>
                  <a:txBody>
                    <a:bodyPr/>
                    <a:lstStyle/>
                    <a:p>
                      <a:pPr algn="l" fontAlgn="t"/>
                      <a:r>
                        <a:rPr lang="en-US" dirty="0">
                          <a:solidFill>
                            <a:srgbClr val="333333"/>
                          </a:solidFill>
                          <a:effectLst/>
                          <a:latin typeface="inter-regular"/>
                        </a:rPr>
                        <a:t>The Comparator provides </a:t>
                      </a:r>
                      <a:r>
                        <a:rPr lang="en-US" b="1" dirty="0">
                          <a:solidFill>
                            <a:srgbClr val="333333"/>
                          </a:solidFill>
                          <a:effectLst/>
                          <a:latin typeface="inter-bold"/>
                        </a:rPr>
                        <a:t>multiple sorting sequences</a:t>
                      </a:r>
                      <a:r>
                        <a:rPr lang="en-US" dirty="0">
                          <a:solidFill>
                            <a:srgbClr val="333333"/>
                          </a:solidFill>
                          <a:effectLst/>
                          <a:latin typeface="inter-regular"/>
                        </a:rPr>
                        <a:t>. In other words, we can sort the collection on the basis of multiple elements such as id, name, and price etc.</a:t>
                      </a:r>
                    </a:p>
                  </a:txBody>
                  <a:tcPr marL="50800" marR="50800" marT="50800" marB="50800"/>
                </a:tc>
                <a:extLst>
                  <a:ext uri="{0D108BD9-81ED-4DB2-BD59-A6C34878D82A}">
                    <a16:rowId xmlns:a16="http://schemas.microsoft.com/office/drawing/2014/main" val="1084256885"/>
                  </a:ext>
                </a:extLst>
              </a:tr>
              <a:tr h="942209">
                <a:tc>
                  <a:txBody>
                    <a:bodyPr/>
                    <a:lstStyle/>
                    <a:p>
                      <a:pPr algn="l" fontAlgn="t"/>
                      <a:r>
                        <a:rPr lang="en-IN" dirty="0">
                          <a:solidFill>
                            <a:srgbClr val="333333"/>
                          </a:solidFill>
                          <a:effectLst/>
                          <a:latin typeface="inter-regular"/>
                        </a:rPr>
                        <a:t>Comparable provides </a:t>
                      </a:r>
                      <a:r>
                        <a:rPr lang="en-IN" b="1" dirty="0">
                          <a:solidFill>
                            <a:srgbClr val="333333"/>
                          </a:solidFill>
                          <a:effectLst/>
                          <a:latin typeface="inter-bold"/>
                        </a:rPr>
                        <a:t>compareTo() method</a:t>
                      </a:r>
                      <a:r>
                        <a:rPr lang="en-IN" dirty="0">
                          <a:solidFill>
                            <a:srgbClr val="333333"/>
                          </a:solidFill>
                          <a:effectLst/>
                          <a:latin typeface="inter-regular"/>
                        </a:rPr>
                        <a:t> to sort elements.</a:t>
                      </a:r>
                    </a:p>
                  </a:txBody>
                  <a:tcPr marL="50800" marR="50800" marT="50800" marB="50800"/>
                </a:tc>
                <a:tc>
                  <a:txBody>
                    <a:bodyPr/>
                    <a:lstStyle/>
                    <a:p>
                      <a:pPr algn="l" fontAlgn="t"/>
                      <a:r>
                        <a:rPr lang="en-US" dirty="0">
                          <a:solidFill>
                            <a:srgbClr val="333333"/>
                          </a:solidFill>
                          <a:effectLst/>
                          <a:latin typeface="inter-regular"/>
                        </a:rPr>
                        <a:t>Comparator provides </a:t>
                      </a:r>
                      <a:r>
                        <a:rPr lang="en-US" b="1" dirty="0">
                          <a:solidFill>
                            <a:srgbClr val="333333"/>
                          </a:solidFill>
                          <a:effectLst/>
                          <a:latin typeface="inter-bold"/>
                        </a:rPr>
                        <a:t>compare() method</a:t>
                      </a:r>
                      <a:r>
                        <a:rPr lang="en-US" dirty="0">
                          <a:solidFill>
                            <a:srgbClr val="333333"/>
                          </a:solidFill>
                          <a:effectLst/>
                          <a:latin typeface="inter-regular"/>
                        </a:rPr>
                        <a:t> to sort elements.</a:t>
                      </a:r>
                    </a:p>
                  </a:txBody>
                  <a:tcPr marL="50800" marR="50800" marT="50800" marB="50800"/>
                </a:tc>
                <a:extLst>
                  <a:ext uri="{0D108BD9-81ED-4DB2-BD59-A6C34878D82A}">
                    <a16:rowId xmlns:a16="http://schemas.microsoft.com/office/drawing/2014/main" val="156346705"/>
                  </a:ext>
                </a:extLst>
              </a:tr>
              <a:tr h="544714">
                <a:tc>
                  <a:txBody>
                    <a:bodyPr/>
                    <a:lstStyle/>
                    <a:p>
                      <a:pPr algn="l" fontAlgn="t"/>
                      <a:r>
                        <a:rPr lang="en-US" dirty="0">
                          <a:solidFill>
                            <a:srgbClr val="333333"/>
                          </a:solidFill>
                          <a:effectLst/>
                          <a:latin typeface="inter-regular"/>
                        </a:rPr>
                        <a:t>Comparable is present in java.lang package.</a:t>
                      </a:r>
                    </a:p>
                  </a:txBody>
                  <a:tcPr marL="50800" marR="50800" marT="50800" marB="50800"/>
                </a:tc>
                <a:tc>
                  <a:txBody>
                    <a:bodyPr/>
                    <a:lstStyle/>
                    <a:p>
                      <a:pPr algn="l" fontAlgn="t"/>
                      <a:r>
                        <a:rPr lang="en-US" dirty="0">
                          <a:solidFill>
                            <a:srgbClr val="333333"/>
                          </a:solidFill>
                          <a:effectLst/>
                          <a:latin typeface="inter-regular"/>
                        </a:rPr>
                        <a:t>A Comparator is present in the java.util package.</a:t>
                      </a:r>
                    </a:p>
                  </a:txBody>
                  <a:tcPr marL="50800" marR="50800" marT="50800" marB="50800"/>
                </a:tc>
                <a:extLst>
                  <a:ext uri="{0D108BD9-81ED-4DB2-BD59-A6C34878D82A}">
                    <a16:rowId xmlns:a16="http://schemas.microsoft.com/office/drawing/2014/main" val="1411459637"/>
                  </a:ext>
                </a:extLst>
              </a:tr>
              <a:tr h="942209">
                <a:tc>
                  <a:txBody>
                    <a:bodyPr/>
                    <a:lstStyle/>
                    <a:p>
                      <a:pPr algn="l" fontAlgn="t"/>
                      <a:r>
                        <a:rPr lang="en-US" dirty="0">
                          <a:solidFill>
                            <a:srgbClr val="333333"/>
                          </a:solidFill>
                          <a:effectLst/>
                          <a:latin typeface="inter-regular"/>
                        </a:rPr>
                        <a:t>We can sort the list elements of Comparable type by Collections.sort(List) method.</a:t>
                      </a:r>
                    </a:p>
                  </a:txBody>
                  <a:tcPr marL="50800" marR="50800" marT="50800" marB="50800"/>
                </a:tc>
                <a:tc>
                  <a:txBody>
                    <a:bodyPr/>
                    <a:lstStyle/>
                    <a:p>
                      <a:pPr algn="l" fontAlgn="t"/>
                      <a:r>
                        <a:rPr lang="en-US" dirty="0">
                          <a:solidFill>
                            <a:srgbClr val="333333"/>
                          </a:solidFill>
                          <a:effectLst/>
                          <a:latin typeface="inter-regular"/>
                        </a:rPr>
                        <a:t>We can sort the list elements of Comparator type by Collections.sort(List, Comparator) method.</a:t>
                      </a:r>
                    </a:p>
                  </a:txBody>
                  <a:tcPr marL="50800" marR="50800" marT="50800" marB="50800"/>
                </a:tc>
                <a:extLst>
                  <a:ext uri="{0D108BD9-81ED-4DB2-BD59-A6C34878D82A}">
                    <a16:rowId xmlns:a16="http://schemas.microsoft.com/office/drawing/2014/main" val="3500622241"/>
                  </a:ext>
                </a:extLst>
              </a:tr>
            </a:tbl>
          </a:graphicData>
        </a:graphic>
      </p:graphicFrame>
    </p:spTree>
    <p:extLst>
      <p:ext uri="{BB962C8B-B14F-4D97-AF65-F5344CB8AC3E}">
        <p14:creationId xmlns:p14="http://schemas.microsoft.com/office/powerpoint/2010/main" val="231957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F1ECD-C338-4D4D-AE92-6117683EB4AB}"/>
              </a:ext>
            </a:extLst>
          </p:cNvPr>
          <p:cNvSpPr>
            <a:spLocks noGrp="1"/>
          </p:cNvSpPr>
          <p:nvPr>
            <p:ph type="title"/>
          </p:nvPr>
        </p:nvSpPr>
        <p:spPr>
          <a:xfrm>
            <a:off x="1143000" y="762000"/>
            <a:ext cx="9875520" cy="354419"/>
          </a:xfrm>
        </p:spPr>
        <p:txBody>
          <a:bodyPr>
            <a:normAutofit fontScale="90000"/>
          </a:bodyPr>
          <a:lstStyle/>
          <a:p>
            <a:r>
              <a:rPr lang="en-US" sz="3100" b="1" i="0" dirty="0">
                <a:solidFill>
                  <a:schemeClr val="accent5">
                    <a:lumMod val="75000"/>
                  </a:schemeClr>
                </a:solidFill>
                <a:effectLst/>
                <a:latin typeface="Calibri" panose="020F0502020204030204" pitchFamily="34" charset="0"/>
              </a:rPr>
              <a:t>Is </a:t>
            </a:r>
            <a:r>
              <a:rPr lang="en-IN" sz="3100" b="1" i="0" dirty="0">
                <a:solidFill>
                  <a:schemeClr val="accent5">
                    <a:lumMod val="75000"/>
                  </a:schemeClr>
                </a:solidFill>
                <a:effectLst/>
                <a:latin typeface="Calibri" panose="020F0502020204030204" pitchFamily="34" charset="0"/>
              </a:rPr>
              <a:t>ArrayList</a:t>
            </a:r>
            <a:r>
              <a:rPr lang="en-US" sz="3100" b="1" i="0" dirty="0">
                <a:solidFill>
                  <a:schemeClr val="accent5">
                    <a:lumMod val="75000"/>
                  </a:schemeClr>
                </a:solidFill>
                <a:effectLst/>
                <a:latin typeface="Calibri" panose="020F0502020204030204" pitchFamily="34" charset="0"/>
              </a:rPr>
              <a:t> is synchronized? How we can make it synchronized?</a:t>
            </a:r>
            <a:br>
              <a:rPr lang="en-US" b="0" i="0" dirty="0">
                <a:solidFill>
                  <a:srgbClr val="201F1E"/>
                </a:solidFill>
                <a:effectLst/>
                <a:latin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2C4973A3-86C5-4EE2-AA36-CDF004B61117}"/>
              </a:ext>
            </a:extLst>
          </p:cNvPr>
          <p:cNvSpPr>
            <a:spLocks noGrp="1"/>
          </p:cNvSpPr>
          <p:nvPr>
            <p:ph idx="1"/>
          </p:nvPr>
        </p:nvSpPr>
        <p:spPr>
          <a:xfrm>
            <a:off x="1143000" y="1222744"/>
            <a:ext cx="9872871" cy="4873256"/>
          </a:xfrm>
        </p:spPr>
        <p:txBody>
          <a:bodyPr/>
          <a:lstStyle/>
          <a:p>
            <a:pPr marL="45720" indent="0">
              <a:buNone/>
            </a:pPr>
            <a:r>
              <a:rPr lang="en-US" b="0" i="0" dirty="0">
                <a:solidFill>
                  <a:srgbClr val="273239"/>
                </a:solidFill>
                <a:effectLst/>
                <a:latin typeface="urw-din"/>
              </a:rPr>
              <a:t>Implementation of ArrayList is not synchronized by default. </a:t>
            </a:r>
            <a:r>
              <a:rPr lang="en-US" b="0" i="0" dirty="0">
                <a:solidFill>
                  <a:srgbClr val="333333"/>
                </a:solidFill>
                <a:effectLst/>
                <a:latin typeface="inter-regular"/>
              </a:rPr>
              <a:t>We can use Collections.synchronizedList(List&lt;T&gt;) method to synchronize collections in java. The synchronizedList(List&lt;T&gt;) method is used to return a synchronized (thread-safe) list backed by the specified list.</a:t>
            </a:r>
          </a:p>
          <a:p>
            <a:r>
              <a:rPr lang="en-US" sz="1800" b="1" i="0" u="none" strike="noStrike" baseline="0" dirty="0">
                <a:solidFill>
                  <a:schemeClr val="accent4">
                    <a:lumMod val="50000"/>
                  </a:schemeClr>
                </a:solidFill>
                <a:latin typeface="Calibri" panose="020F0502020204030204" pitchFamily="34" charset="0"/>
              </a:rPr>
              <a:t>Public static List synchronizedList(list l);</a:t>
            </a:r>
            <a:endParaRPr lang="en-US" sz="1800" b="1" u="none" strike="noStrike" baseline="0" dirty="0">
              <a:solidFill>
                <a:schemeClr val="accent4">
                  <a:lumMod val="50000"/>
                </a:schemeClr>
              </a:solidFill>
              <a:latin typeface="inter-regular"/>
            </a:endParaRPr>
          </a:p>
          <a:p>
            <a:r>
              <a:rPr lang="en-US" sz="1800" b="1" i="0" u="none" strike="noStrike" baseline="0" dirty="0">
                <a:solidFill>
                  <a:schemeClr val="accent4">
                    <a:lumMod val="50000"/>
                  </a:schemeClr>
                </a:solidFill>
                <a:latin typeface="Calibri" panose="020F0502020204030204" pitchFamily="34" charset="0"/>
              </a:rPr>
              <a:t>public static Set synchronizedSet(Set s);</a:t>
            </a:r>
          </a:p>
          <a:p>
            <a:r>
              <a:rPr lang="en-US" sz="1800" b="1" i="0" u="none" strike="noStrike" baseline="0" dirty="0">
                <a:solidFill>
                  <a:schemeClr val="accent4">
                    <a:lumMod val="50000"/>
                  </a:schemeClr>
                </a:solidFill>
                <a:latin typeface="Calibri" panose="020F0502020204030204" pitchFamily="34" charset="0"/>
              </a:rPr>
              <a:t>public static Map synchronizedMap(Map m);</a:t>
            </a:r>
          </a:p>
          <a:p>
            <a:pPr marL="45720" indent="0">
              <a:buNone/>
            </a:pPr>
            <a:endParaRPr lang="en-IN" b="1" dirty="0">
              <a:solidFill>
                <a:schemeClr val="accent4">
                  <a:lumMod val="50000"/>
                </a:schemeClr>
              </a:solidFill>
            </a:endParaRPr>
          </a:p>
        </p:txBody>
      </p:sp>
      <p:pic>
        <p:nvPicPr>
          <p:cNvPr id="5" name="Picture 4">
            <a:extLst>
              <a:ext uri="{FF2B5EF4-FFF2-40B4-BE49-F238E27FC236}">
                <a16:creationId xmlns:a16="http://schemas.microsoft.com/office/drawing/2014/main" id="{DF1AC3AD-C742-4EC3-90FB-240C7032CD20}"/>
              </a:ext>
            </a:extLst>
          </p:cNvPr>
          <p:cNvPicPr>
            <a:picLocks noChangeAspect="1"/>
          </p:cNvPicPr>
          <p:nvPr/>
        </p:nvPicPr>
        <p:blipFill>
          <a:blip r:embed="rId2"/>
          <a:stretch>
            <a:fillRect/>
          </a:stretch>
        </p:blipFill>
        <p:spPr>
          <a:xfrm>
            <a:off x="1297172" y="3987209"/>
            <a:ext cx="5794744" cy="2541182"/>
          </a:xfrm>
          <a:prstGeom prst="rect">
            <a:avLst/>
          </a:prstGeom>
        </p:spPr>
      </p:pic>
    </p:spTree>
    <p:extLst>
      <p:ext uri="{BB962C8B-B14F-4D97-AF65-F5344CB8AC3E}">
        <p14:creationId xmlns:p14="http://schemas.microsoft.com/office/powerpoint/2010/main" val="2303623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D882B-0CD3-4278-A530-40E5B33CF139}"/>
              </a:ext>
            </a:extLst>
          </p:cNvPr>
          <p:cNvSpPr>
            <a:spLocks noGrp="1"/>
          </p:cNvSpPr>
          <p:nvPr>
            <p:ph idx="1"/>
          </p:nvPr>
        </p:nvSpPr>
        <p:spPr>
          <a:xfrm>
            <a:off x="1143000" y="491068"/>
            <a:ext cx="9872871" cy="6138332"/>
          </a:xfrm>
        </p:spPr>
        <p:txBody>
          <a:bodyPr>
            <a:normAutofit/>
          </a:bodyPr>
          <a:lstStyle/>
          <a:p>
            <a:pPr marL="45720" indent="0" algn="ctr">
              <a:buNone/>
            </a:pPr>
            <a:endParaRPr lang="en-US" sz="5400" b="1" dirty="0"/>
          </a:p>
          <a:p>
            <a:pPr marL="45720" indent="0" algn="ctr">
              <a:buNone/>
            </a:pPr>
            <a:endParaRPr lang="en-US" sz="5400" b="1" dirty="0"/>
          </a:p>
          <a:p>
            <a:pPr marL="45720" indent="0" algn="ctr">
              <a:buNone/>
            </a:pPr>
            <a:endParaRPr lang="en-US" sz="5400" b="1" dirty="0"/>
          </a:p>
          <a:p>
            <a:pPr marL="45720" indent="0" algn="ctr">
              <a:buNone/>
            </a:pPr>
            <a:r>
              <a:rPr lang="en-US" sz="5400" b="1" dirty="0"/>
              <a:t>Thank You</a:t>
            </a:r>
            <a:endParaRPr lang="en-IN" sz="5400" b="1" dirty="0"/>
          </a:p>
        </p:txBody>
      </p:sp>
    </p:spTree>
    <p:extLst>
      <p:ext uri="{BB962C8B-B14F-4D97-AF65-F5344CB8AC3E}">
        <p14:creationId xmlns:p14="http://schemas.microsoft.com/office/powerpoint/2010/main" val="1671490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16A1-7A08-4698-AA26-AB5A41441CF3}"/>
              </a:ext>
            </a:extLst>
          </p:cNvPr>
          <p:cNvSpPr>
            <a:spLocks noGrp="1"/>
          </p:cNvSpPr>
          <p:nvPr>
            <p:ph type="title"/>
          </p:nvPr>
        </p:nvSpPr>
        <p:spPr>
          <a:xfrm>
            <a:off x="1295402" y="982133"/>
            <a:ext cx="9601196" cy="673948"/>
          </a:xfrm>
        </p:spPr>
        <p:txBody>
          <a:bodyPr>
            <a:normAutofit fontScale="90000"/>
          </a:bodyPr>
          <a:lstStyle/>
          <a:p>
            <a:r>
              <a:rPr lang="en-US" b="1" dirty="0"/>
              <a:t>Content</a:t>
            </a:r>
            <a:endParaRPr lang="en-IN" b="1" dirty="0"/>
          </a:p>
        </p:txBody>
      </p:sp>
      <p:sp>
        <p:nvSpPr>
          <p:cNvPr id="3" name="Content Placeholder 2">
            <a:extLst>
              <a:ext uri="{FF2B5EF4-FFF2-40B4-BE49-F238E27FC236}">
                <a16:creationId xmlns:a16="http://schemas.microsoft.com/office/drawing/2014/main" id="{3E754C89-AE5A-4EE4-A785-9DE6A8B47C87}"/>
              </a:ext>
            </a:extLst>
          </p:cNvPr>
          <p:cNvSpPr>
            <a:spLocks noGrp="1"/>
          </p:cNvSpPr>
          <p:nvPr>
            <p:ph idx="1"/>
          </p:nvPr>
        </p:nvSpPr>
        <p:spPr>
          <a:xfrm>
            <a:off x="1295401" y="1808480"/>
            <a:ext cx="9601196" cy="4067388"/>
          </a:xfrm>
        </p:spPr>
        <p:txBody>
          <a:bodyPr>
            <a:normAutofit fontScale="92500" lnSpcReduction="20000"/>
          </a:bodyPr>
          <a:lstStyle/>
          <a:p>
            <a:r>
              <a:rPr lang="en-IN" b="0" i="0" dirty="0">
                <a:solidFill>
                  <a:srgbClr val="201F1E"/>
                </a:solidFill>
                <a:effectLst/>
                <a:latin typeface="Calibri" panose="020F0502020204030204" pitchFamily="34" charset="0"/>
              </a:rPr>
              <a:t>How HashMap works internally?</a:t>
            </a:r>
          </a:p>
          <a:p>
            <a:r>
              <a:rPr lang="en-IN" b="0" i="0" dirty="0">
                <a:solidFill>
                  <a:srgbClr val="201F1E"/>
                </a:solidFill>
                <a:effectLst/>
                <a:latin typeface="Calibri" panose="020F0502020204030204" pitchFamily="34" charset="0"/>
              </a:rPr>
              <a:t>What is Hashing?</a:t>
            </a:r>
            <a:endParaRPr lang="en-IN" dirty="0">
              <a:solidFill>
                <a:srgbClr val="201F1E"/>
              </a:solidFill>
              <a:latin typeface="Calibri" panose="020F0502020204030204" pitchFamily="34" charset="0"/>
            </a:endParaRPr>
          </a:p>
          <a:p>
            <a:r>
              <a:rPr lang="en-IN" b="0" i="0" dirty="0">
                <a:solidFill>
                  <a:srgbClr val="201F1E"/>
                </a:solidFill>
                <a:effectLst/>
                <a:latin typeface="Calibri" panose="020F0502020204030204" pitchFamily="34" charset="0"/>
              </a:rPr>
              <a:t>What is Hash collision ?</a:t>
            </a:r>
          </a:p>
          <a:p>
            <a:r>
              <a:rPr lang="en-IN" b="0" i="0" dirty="0">
                <a:solidFill>
                  <a:srgbClr val="201F1E"/>
                </a:solidFill>
                <a:effectLst/>
                <a:latin typeface="Calibri" panose="020F0502020204030204" pitchFamily="34" charset="0"/>
              </a:rPr>
              <a:t>Contract between HashCode(), equal()</a:t>
            </a:r>
            <a:endParaRPr lang="en-IN" dirty="0">
              <a:solidFill>
                <a:srgbClr val="201F1E"/>
              </a:solidFill>
              <a:latin typeface="Calibri" panose="020F0502020204030204" pitchFamily="34" charset="0"/>
            </a:endParaRPr>
          </a:p>
          <a:p>
            <a:r>
              <a:rPr lang="en-IN" b="0" i="0" dirty="0">
                <a:solidFill>
                  <a:srgbClr val="201F1E"/>
                </a:solidFill>
                <a:effectLst/>
                <a:latin typeface="Calibri" panose="020F0502020204030204" pitchFamily="34" charset="0"/>
              </a:rPr>
              <a:t>Hashmap vs Hashtable</a:t>
            </a:r>
          </a:p>
          <a:p>
            <a:r>
              <a:rPr lang="en-IN" b="0" i="0" dirty="0">
                <a:solidFill>
                  <a:srgbClr val="201F1E"/>
                </a:solidFill>
                <a:effectLst/>
                <a:latin typeface="Calibri" panose="020F0502020204030204" pitchFamily="34" charset="0"/>
              </a:rPr>
              <a:t>HashMap vs </a:t>
            </a:r>
            <a:r>
              <a:rPr lang="en-IN" dirty="0">
                <a:solidFill>
                  <a:srgbClr val="201F1E"/>
                </a:solidFill>
                <a:latin typeface="Calibri" panose="020F0502020204030204" pitchFamily="34" charset="0"/>
              </a:rPr>
              <a:t>C</a:t>
            </a:r>
            <a:r>
              <a:rPr lang="en-IN" b="0" i="0" dirty="0">
                <a:solidFill>
                  <a:srgbClr val="201F1E"/>
                </a:solidFill>
                <a:effectLst/>
                <a:latin typeface="Calibri" panose="020F0502020204030204" pitchFamily="34" charset="0"/>
              </a:rPr>
              <a:t>oncurrentHashMap</a:t>
            </a:r>
            <a:endParaRPr lang="en-IN" dirty="0">
              <a:solidFill>
                <a:srgbClr val="201F1E"/>
              </a:solidFill>
              <a:latin typeface="Calibri" panose="020F0502020204030204" pitchFamily="34" charset="0"/>
            </a:endParaRPr>
          </a:p>
          <a:p>
            <a:r>
              <a:rPr lang="en-IN" b="0" i="0" dirty="0">
                <a:solidFill>
                  <a:srgbClr val="201F1E"/>
                </a:solidFill>
                <a:effectLst/>
                <a:latin typeface="Calibri" panose="020F0502020204030204" pitchFamily="34" charset="0"/>
              </a:rPr>
              <a:t>How HashSet works internally?</a:t>
            </a:r>
          </a:p>
          <a:p>
            <a:r>
              <a:rPr lang="en-US" b="0" i="0" dirty="0">
                <a:solidFill>
                  <a:srgbClr val="201F1E"/>
                </a:solidFill>
                <a:effectLst/>
                <a:latin typeface="Calibri" panose="020F0502020204030204" pitchFamily="34" charset="0"/>
              </a:rPr>
              <a:t>can you save custom object in </a:t>
            </a:r>
            <a:r>
              <a:rPr lang="en-US" dirty="0">
                <a:solidFill>
                  <a:srgbClr val="201F1E"/>
                </a:solidFill>
                <a:latin typeface="Calibri" panose="020F0502020204030204" pitchFamily="34" charset="0"/>
              </a:rPr>
              <a:t>T</a:t>
            </a:r>
            <a:r>
              <a:rPr lang="en-US" b="0" i="0" dirty="0">
                <a:solidFill>
                  <a:srgbClr val="201F1E"/>
                </a:solidFill>
                <a:effectLst/>
                <a:latin typeface="Calibri" panose="020F0502020204030204" pitchFamily="34" charset="0"/>
              </a:rPr>
              <a:t>reeSet? How sorting works in </a:t>
            </a:r>
            <a:r>
              <a:rPr lang="en-US" dirty="0">
                <a:solidFill>
                  <a:srgbClr val="201F1E"/>
                </a:solidFill>
                <a:latin typeface="Calibri" panose="020F0502020204030204" pitchFamily="34" charset="0"/>
              </a:rPr>
              <a:t>T</a:t>
            </a:r>
            <a:r>
              <a:rPr lang="en-US" b="0" i="0" dirty="0">
                <a:solidFill>
                  <a:srgbClr val="201F1E"/>
                </a:solidFill>
                <a:effectLst/>
                <a:latin typeface="Calibri" panose="020F0502020204030204" pitchFamily="34" charset="0"/>
              </a:rPr>
              <a:t>reeSet?</a:t>
            </a:r>
            <a:endParaRPr lang="en-IN" dirty="0">
              <a:solidFill>
                <a:srgbClr val="201F1E"/>
              </a:solidFill>
              <a:latin typeface="Calibri" panose="020F0502020204030204" pitchFamily="34" charset="0"/>
            </a:endParaRPr>
          </a:p>
          <a:p>
            <a:r>
              <a:rPr lang="en-US" b="0" i="0" dirty="0">
                <a:solidFill>
                  <a:srgbClr val="201F1E"/>
                </a:solidFill>
                <a:effectLst/>
                <a:latin typeface="Calibri" panose="020F0502020204030204" pitchFamily="34" charset="0"/>
              </a:rPr>
              <a:t>Is </a:t>
            </a:r>
            <a:r>
              <a:rPr lang="en-IN" b="0" i="0" dirty="0">
                <a:solidFill>
                  <a:srgbClr val="201F1E"/>
                </a:solidFill>
                <a:effectLst/>
                <a:latin typeface="Calibri" panose="020F0502020204030204" pitchFamily="34" charset="0"/>
              </a:rPr>
              <a:t>ArrayList</a:t>
            </a:r>
            <a:r>
              <a:rPr lang="en-US" b="0" i="0" dirty="0">
                <a:solidFill>
                  <a:srgbClr val="201F1E"/>
                </a:solidFill>
                <a:effectLst/>
                <a:latin typeface="Calibri" panose="020F0502020204030204" pitchFamily="34" charset="0"/>
              </a:rPr>
              <a:t> is synchronized? How we can make it synchronized?</a:t>
            </a:r>
          </a:p>
          <a:p>
            <a:r>
              <a:rPr lang="en-IN" b="0" i="0" dirty="0">
                <a:solidFill>
                  <a:srgbClr val="201F1E"/>
                </a:solidFill>
                <a:effectLst/>
                <a:latin typeface="Calibri" panose="020F0502020204030204" pitchFamily="34" charset="0"/>
              </a:rPr>
              <a:t>ArrayList vs LinkedList</a:t>
            </a:r>
            <a:endParaRPr lang="en-IN" dirty="0"/>
          </a:p>
        </p:txBody>
      </p:sp>
    </p:spTree>
    <p:extLst>
      <p:ext uri="{BB962C8B-B14F-4D97-AF65-F5344CB8AC3E}">
        <p14:creationId xmlns:p14="http://schemas.microsoft.com/office/powerpoint/2010/main" val="353274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5BD6-1190-4674-AB43-6B579C64B158}"/>
              </a:ext>
            </a:extLst>
          </p:cNvPr>
          <p:cNvSpPr>
            <a:spLocks noGrp="1"/>
          </p:cNvSpPr>
          <p:nvPr>
            <p:ph type="title"/>
          </p:nvPr>
        </p:nvSpPr>
        <p:spPr>
          <a:xfrm>
            <a:off x="1143000" y="1239520"/>
            <a:ext cx="9875520" cy="121920"/>
          </a:xfrm>
        </p:spPr>
        <p:txBody>
          <a:bodyPr>
            <a:normAutofit fontScale="90000"/>
          </a:bodyPr>
          <a:lstStyle/>
          <a:p>
            <a:pPr>
              <a:spcBef>
                <a:spcPts val="0"/>
              </a:spcBef>
            </a:pPr>
            <a:r>
              <a:rPr lang="en-IN" b="1" i="0" dirty="0">
                <a:solidFill>
                  <a:schemeClr val="accent1">
                    <a:lumMod val="75000"/>
                  </a:schemeClr>
                </a:solidFill>
                <a:effectLst/>
              </a:rPr>
              <a:t>How HashMap works internally?</a:t>
            </a:r>
            <a:br>
              <a:rPr lang="en-IN" b="1" i="0" dirty="0">
                <a:solidFill>
                  <a:schemeClr val="accent1">
                    <a:lumMod val="75000"/>
                  </a:schemeClr>
                </a:solidFill>
                <a:effectLst/>
              </a:rPr>
            </a:br>
            <a:br>
              <a:rPr lang="en-IN" b="1" dirty="0">
                <a:solidFill>
                  <a:schemeClr val="accent1">
                    <a:lumMod val="75000"/>
                  </a:schemeClr>
                </a:solidFill>
              </a:rPr>
            </a:br>
            <a:endParaRPr lang="en-IN" b="1" dirty="0">
              <a:solidFill>
                <a:schemeClr val="accent1">
                  <a:lumMod val="75000"/>
                </a:schemeClr>
              </a:solidFill>
            </a:endParaRPr>
          </a:p>
        </p:txBody>
      </p:sp>
      <p:sp>
        <p:nvSpPr>
          <p:cNvPr id="3" name="Content Placeholder 2">
            <a:extLst>
              <a:ext uri="{FF2B5EF4-FFF2-40B4-BE49-F238E27FC236}">
                <a16:creationId xmlns:a16="http://schemas.microsoft.com/office/drawing/2014/main" id="{F88DEA5C-07AD-4CD9-B123-763C6F69E728}"/>
              </a:ext>
            </a:extLst>
          </p:cNvPr>
          <p:cNvSpPr>
            <a:spLocks noGrp="1"/>
          </p:cNvSpPr>
          <p:nvPr>
            <p:ph idx="1"/>
          </p:nvPr>
        </p:nvSpPr>
        <p:spPr>
          <a:xfrm>
            <a:off x="325120" y="1137037"/>
            <a:ext cx="11490960" cy="5486400"/>
          </a:xfrm>
        </p:spPr>
        <p:txBody>
          <a:bodyPr>
            <a:noAutofit/>
          </a:bodyPr>
          <a:lstStyle/>
          <a:p>
            <a:pPr marL="45720" indent="0" algn="l">
              <a:buNone/>
            </a:pPr>
            <a:r>
              <a:rPr lang="en-US" sz="1600" b="0" i="0" u="none" strike="noStrike" baseline="0" dirty="0">
                <a:solidFill>
                  <a:schemeClr val="tx1"/>
                </a:solidFill>
                <a:latin typeface="Calibri" panose="020F0502020204030204" pitchFamily="34" charset="0"/>
                <a:cs typeface="Calibri" panose="020F0502020204030204" pitchFamily="34" charset="0"/>
              </a:rPr>
              <a:t>HashMap stores the data in the form of key-value pairs. Each key-value pair is stored in an object of Node &lt;K, V&gt; class.</a:t>
            </a:r>
          </a:p>
          <a:p>
            <a:pPr marL="45720" indent="0" algn="l">
              <a:buNone/>
            </a:pPr>
            <a:r>
              <a:rPr lang="en-US" sz="1600" b="0" i="0" u="none" strike="noStrike" baseline="0" dirty="0">
                <a:solidFill>
                  <a:schemeClr val="tx1"/>
                </a:solidFill>
                <a:latin typeface="Calibri" panose="020F0502020204030204" pitchFamily="34" charset="0"/>
                <a:cs typeface="Calibri" panose="020F0502020204030204" pitchFamily="34" charset="0"/>
              </a:rPr>
              <a:t> Node&lt;K, V&gt; class is the static inner class of HashMap which is defined like below.</a:t>
            </a:r>
          </a:p>
          <a:p>
            <a:pPr marL="45720" indent="0" algn="l">
              <a:buNone/>
            </a:pPr>
            <a:endParaRPr lang="en-US" sz="1600" b="0" i="0" u="none" strike="noStrike" baseline="0" dirty="0">
              <a:solidFill>
                <a:schemeClr val="tx1"/>
              </a:solidFill>
              <a:latin typeface="Calibri" panose="020F0502020204030204" pitchFamily="34" charset="0"/>
              <a:cs typeface="Calibri" panose="020F0502020204030204" pitchFamily="34" charset="0"/>
            </a:endParaRPr>
          </a:p>
          <a:p>
            <a:pPr marL="45720" indent="0" algn="l">
              <a:buNone/>
            </a:pPr>
            <a:endParaRPr lang="en-US" sz="1600" dirty="0">
              <a:solidFill>
                <a:schemeClr val="tx1"/>
              </a:solidFill>
              <a:latin typeface="Calibri" panose="020F0502020204030204" pitchFamily="34" charset="0"/>
              <a:cs typeface="Calibri" panose="020F0502020204030204" pitchFamily="34" charset="0"/>
            </a:endParaRPr>
          </a:p>
          <a:p>
            <a:pPr marL="45720" indent="0" algn="l">
              <a:buNone/>
            </a:pPr>
            <a:endParaRPr lang="en-US" sz="1600" b="0" i="0" u="none" strike="noStrike" baseline="0" dirty="0">
              <a:solidFill>
                <a:schemeClr val="tx1"/>
              </a:solidFill>
              <a:latin typeface="Calibri" panose="020F0502020204030204" pitchFamily="34" charset="0"/>
              <a:cs typeface="Calibri" panose="020F0502020204030204" pitchFamily="34" charset="0"/>
            </a:endParaRPr>
          </a:p>
          <a:p>
            <a:pPr marL="45720" indent="0" algn="l">
              <a:buNone/>
            </a:pPr>
            <a:endParaRPr lang="en-US" sz="1600" dirty="0">
              <a:solidFill>
                <a:schemeClr val="tx1"/>
              </a:solidFill>
              <a:latin typeface="Calibri" panose="020F0502020204030204" pitchFamily="34" charset="0"/>
              <a:cs typeface="Calibri" panose="020F0502020204030204" pitchFamily="34" charset="0"/>
            </a:endParaRPr>
          </a:p>
          <a:p>
            <a:pPr marL="45720" indent="0" algn="l">
              <a:buNone/>
            </a:pPr>
            <a:endParaRPr lang="en-US" sz="1600" b="0" i="0" u="none" strike="noStrike" baseline="0" dirty="0">
              <a:solidFill>
                <a:schemeClr val="tx1"/>
              </a:solidFill>
              <a:latin typeface="Calibri" panose="020F0502020204030204" pitchFamily="34" charset="0"/>
              <a:cs typeface="Calibri" panose="020F0502020204030204" pitchFamily="34" charset="0"/>
            </a:endParaRPr>
          </a:p>
          <a:p>
            <a:pPr marL="45720" indent="0" algn="l">
              <a:buNone/>
            </a:pPr>
            <a:r>
              <a:rPr lang="en-US" sz="1600" b="0" i="0" u="none" strike="noStrike" baseline="0" dirty="0">
                <a:solidFill>
                  <a:schemeClr val="tx1"/>
                </a:solidFill>
                <a:latin typeface="Calibri" panose="020F0502020204030204" pitchFamily="34" charset="0"/>
                <a:cs typeface="Calibri" panose="020F0502020204030204" pitchFamily="34" charset="0"/>
              </a:rPr>
              <a:t>As you see, this inner class has four fields. key, value, next and hash.</a:t>
            </a:r>
          </a:p>
          <a:p>
            <a:pPr marL="45720" indent="0" algn="l">
              <a:buNone/>
            </a:pPr>
            <a:r>
              <a:rPr lang="en-US" sz="1600" b="1" i="0" u="none" strike="noStrike" baseline="0" dirty="0">
                <a:solidFill>
                  <a:schemeClr val="tx1"/>
                </a:solidFill>
                <a:latin typeface="Calibri" panose="020F0502020204030204" pitchFamily="34" charset="0"/>
                <a:cs typeface="Calibri" panose="020F0502020204030204" pitchFamily="34" charset="0"/>
              </a:rPr>
              <a:t>key</a:t>
            </a:r>
            <a:r>
              <a:rPr lang="en-US" sz="1600" b="0" i="0" u="none" strike="noStrike" baseline="0" dirty="0">
                <a:solidFill>
                  <a:schemeClr val="tx1"/>
                </a:solidFill>
                <a:latin typeface="Calibri" panose="020F0502020204030204" pitchFamily="34" charset="0"/>
                <a:cs typeface="Calibri" panose="020F0502020204030204" pitchFamily="34" charset="0"/>
              </a:rPr>
              <a:t> : It stores the key of an element and its final.</a:t>
            </a:r>
          </a:p>
          <a:p>
            <a:pPr marL="45720" indent="0" algn="l">
              <a:buNone/>
            </a:pPr>
            <a:r>
              <a:rPr lang="en-US" sz="1600" b="1" i="0" u="none" strike="noStrike" baseline="0" dirty="0">
                <a:solidFill>
                  <a:schemeClr val="tx1"/>
                </a:solidFill>
                <a:latin typeface="Calibri" panose="020F0502020204030204" pitchFamily="34" charset="0"/>
                <a:cs typeface="Calibri" panose="020F0502020204030204" pitchFamily="34" charset="0"/>
              </a:rPr>
              <a:t>value</a:t>
            </a:r>
            <a:r>
              <a:rPr lang="en-US" sz="1600" b="0" i="0" u="none" strike="noStrike" baseline="0" dirty="0">
                <a:solidFill>
                  <a:schemeClr val="tx1"/>
                </a:solidFill>
                <a:latin typeface="Calibri" panose="020F0502020204030204" pitchFamily="34" charset="0"/>
                <a:cs typeface="Calibri" panose="020F0502020204030204" pitchFamily="34" charset="0"/>
              </a:rPr>
              <a:t> : It holds the value of an element.</a:t>
            </a:r>
          </a:p>
          <a:p>
            <a:pPr marL="45720" indent="0" algn="l">
              <a:buNone/>
            </a:pPr>
            <a:r>
              <a:rPr lang="en-US" sz="1600" b="1" i="0" u="none" strike="noStrike" baseline="0" dirty="0">
                <a:solidFill>
                  <a:schemeClr val="tx1"/>
                </a:solidFill>
                <a:latin typeface="Calibri" panose="020F0502020204030204" pitchFamily="34" charset="0"/>
                <a:cs typeface="Calibri" panose="020F0502020204030204" pitchFamily="34" charset="0"/>
              </a:rPr>
              <a:t>next</a:t>
            </a:r>
            <a:r>
              <a:rPr lang="en-US" sz="1600" b="0" i="0" u="none" strike="noStrike" baseline="0" dirty="0">
                <a:solidFill>
                  <a:schemeClr val="tx1"/>
                </a:solidFill>
                <a:latin typeface="Calibri" panose="020F0502020204030204" pitchFamily="34" charset="0"/>
                <a:cs typeface="Calibri" panose="020F0502020204030204" pitchFamily="34" charset="0"/>
              </a:rPr>
              <a:t> : It holds the pointer to next key-value pair. This attribute makes the key value pairs stored as a linked list.</a:t>
            </a:r>
          </a:p>
          <a:p>
            <a:pPr marL="45720" indent="0" algn="l">
              <a:buNone/>
            </a:pPr>
            <a:r>
              <a:rPr lang="en-US" sz="1600" b="1" i="0" u="none" strike="noStrike" baseline="0" dirty="0">
                <a:solidFill>
                  <a:schemeClr val="tx1"/>
                </a:solidFill>
                <a:latin typeface="Calibri" panose="020F0502020204030204" pitchFamily="34" charset="0"/>
                <a:cs typeface="Calibri" panose="020F0502020204030204" pitchFamily="34" charset="0"/>
              </a:rPr>
              <a:t>hash</a:t>
            </a:r>
            <a:r>
              <a:rPr lang="en-US" sz="1600" b="0" i="0" u="none" strike="noStrike" baseline="0" dirty="0">
                <a:solidFill>
                  <a:schemeClr val="tx1"/>
                </a:solidFill>
                <a:latin typeface="Calibri" panose="020F0502020204030204" pitchFamily="34" charset="0"/>
                <a:cs typeface="Calibri" panose="020F0502020204030204" pitchFamily="34" charset="0"/>
              </a:rPr>
              <a:t> : It holds the hashcode of the key.</a:t>
            </a:r>
          </a:p>
          <a:p>
            <a:pPr marL="45720" indent="0" algn="l">
              <a:buNone/>
            </a:pPr>
            <a:r>
              <a:rPr lang="en-US" sz="1600" b="0" i="0" u="none" strike="noStrike" baseline="0" dirty="0">
                <a:solidFill>
                  <a:schemeClr val="tx1"/>
                </a:solidFill>
                <a:latin typeface="Calibri" panose="020F0502020204030204" pitchFamily="34" charset="0"/>
                <a:cs typeface="Calibri" panose="020F0502020204030204" pitchFamily="34" charset="0"/>
              </a:rPr>
              <a:t>These Node objects are stored in an array called table[]. This array is initially of size 16. It is defined like below.</a:t>
            </a:r>
          </a:p>
          <a:p>
            <a:pPr marL="45720" indent="0" algn="l">
              <a:buNone/>
            </a:pPr>
            <a:r>
              <a:rPr lang="fr-FR" sz="1600" b="1" i="0" u="none" strike="noStrike" baseline="0" dirty="0">
                <a:solidFill>
                  <a:schemeClr val="accent4">
                    <a:lumMod val="75000"/>
                  </a:schemeClr>
                </a:solidFill>
                <a:latin typeface="Calibri" panose="020F0502020204030204" pitchFamily="34" charset="0"/>
                <a:cs typeface="Calibri" panose="020F0502020204030204" pitchFamily="34" charset="0"/>
              </a:rPr>
              <a:t>transient Node&lt;K,V&gt;[] table;</a:t>
            </a:r>
          </a:p>
          <a:p>
            <a:pPr marL="45720" indent="0" algn="l">
              <a:buNone/>
            </a:pPr>
            <a:endParaRPr lang="en-IN" sz="1600" dirty="0">
              <a:solidFill>
                <a:schemeClr val="tx1"/>
              </a:solidFill>
              <a:latin typeface="Calibri" panose="020F0502020204030204" pitchFamily="34" charset="0"/>
              <a:cs typeface="Calibri" panose="020F0502020204030204" pitchFamily="34" charset="0"/>
            </a:endParaRPr>
          </a:p>
        </p:txBody>
      </p:sp>
      <p:pic>
        <p:nvPicPr>
          <p:cNvPr id="2052" name="Picture 4" descr="Working of HashMap in Java">
            <a:extLst>
              <a:ext uri="{FF2B5EF4-FFF2-40B4-BE49-F238E27FC236}">
                <a16:creationId xmlns:a16="http://schemas.microsoft.com/office/drawing/2014/main" id="{ECB93EE8-A307-441D-81DB-36B09670C8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060" y="1888068"/>
            <a:ext cx="3446780" cy="188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907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orking of HashMap in Java">
            <a:extLst>
              <a:ext uri="{FF2B5EF4-FFF2-40B4-BE49-F238E27FC236}">
                <a16:creationId xmlns:a16="http://schemas.microsoft.com/office/drawing/2014/main" id="{ED626C11-40B7-4696-AC5D-8727007388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5920" y="429444"/>
            <a:ext cx="8412480" cy="610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418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F5EB49-30D9-42A1-A7EA-ADF0FCEBBC5F}"/>
              </a:ext>
            </a:extLst>
          </p:cNvPr>
          <p:cNvSpPr>
            <a:spLocks noGrp="1"/>
          </p:cNvSpPr>
          <p:nvPr>
            <p:ph idx="1"/>
          </p:nvPr>
        </p:nvSpPr>
        <p:spPr>
          <a:xfrm>
            <a:off x="762000" y="416560"/>
            <a:ext cx="10789919" cy="6024880"/>
          </a:xfrm>
        </p:spPr>
        <p:txBody>
          <a:bodyPr/>
          <a:lstStyle/>
          <a:p>
            <a:pPr marL="45720" indent="0">
              <a:buNone/>
            </a:pPr>
            <a:r>
              <a:rPr lang="en-US" sz="2000" b="0" i="0" dirty="0">
                <a:solidFill>
                  <a:srgbClr val="333333"/>
                </a:solidFill>
                <a:effectLst/>
                <a:latin typeface="inter-regular"/>
              </a:rPr>
              <a:t>We use put() method to insert the Key and Value pair in the HashMap. The default size of HashMap is 16 (0 to 15).</a:t>
            </a:r>
          </a:p>
          <a:p>
            <a:pPr marL="45720" indent="0" algn="just">
              <a:buNone/>
            </a:pPr>
            <a:r>
              <a:rPr lang="en-IN" sz="2000" b="0" i="0" dirty="0">
                <a:solidFill>
                  <a:srgbClr val="000000"/>
                </a:solidFill>
                <a:effectLst/>
                <a:latin typeface="inter-regular"/>
              </a:rPr>
              <a:t>HashMap&lt;String, Integer&gt; map = </a:t>
            </a:r>
            <a:r>
              <a:rPr lang="en-IN" sz="2000" b="1" i="0" dirty="0">
                <a:solidFill>
                  <a:srgbClr val="006699"/>
                </a:solidFill>
                <a:effectLst/>
                <a:latin typeface="inter-regular"/>
              </a:rPr>
              <a:t>new</a:t>
            </a:r>
            <a:r>
              <a:rPr lang="en-IN" sz="2000" b="0" i="0" dirty="0">
                <a:solidFill>
                  <a:srgbClr val="000000"/>
                </a:solidFill>
                <a:effectLst/>
                <a:latin typeface="inter-regular"/>
              </a:rPr>
              <a:t> HashMap&lt;&gt;();  </a:t>
            </a:r>
          </a:p>
          <a:p>
            <a:pPr marL="45720" indent="0" algn="just">
              <a:buNone/>
            </a:pPr>
            <a:r>
              <a:rPr lang="en-IN" sz="2000" b="0" i="0" dirty="0">
                <a:solidFill>
                  <a:srgbClr val="000000"/>
                </a:solidFill>
                <a:effectLst/>
                <a:latin typeface="inter-regular"/>
              </a:rPr>
              <a:t>map.put(</a:t>
            </a:r>
            <a:r>
              <a:rPr lang="en-IN" sz="2000" b="0" i="0" dirty="0">
                <a:solidFill>
                  <a:srgbClr val="0000FF"/>
                </a:solidFill>
                <a:effectLst/>
                <a:latin typeface="inter-regular"/>
              </a:rPr>
              <a:t>“Aman"</a:t>
            </a:r>
            <a:r>
              <a:rPr lang="en-IN" sz="2000" b="0" i="0" dirty="0">
                <a:solidFill>
                  <a:srgbClr val="000000"/>
                </a:solidFill>
                <a:effectLst/>
                <a:latin typeface="inter-regular"/>
              </a:rPr>
              <a:t>, </a:t>
            </a:r>
            <a:r>
              <a:rPr lang="en-IN" sz="2000" dirty="0">
                <a:solidFill>
                  <a:srgbClr val="C00000"/>
                </a:solidFill>
                <a:latin typeface="inter-regular"/>
              </a:rPr>
              <a:t>1</a:t>
            </a:r>
            <a:r>
              <a:rPr lang="en-IN" sz="2000" b="0" i="0" dirty="0">
                <a:solidFill>
                  <a:srgbClr val="C00000"/>
                </a:solidFill>
                <a:effectLst/>
                <a:latin typeface="inter-regular"/>
              </a:rPr>
              <a:t>9</a:t>
            </a:r>
            <a:r>
              <a:rPr lang="en-IN" sz="2000" b="0" i="0" dirty="0">
                <a:solidFill>
                  <a:srgbClr val="000000"/>
                </a:solidFill>
                <a:effectLst/>
                <a:latin typeface="inter-regular"/>
              </a:rPr>
              <a:t>); </a:t>
            </a:r>
          </a:p>
          <a:p>
            <a:pPr marL="45720" indent="0" algn="just">
              <a:buNone/>
            </a:pPr>
            <a:r>
              <a:rPr lang="en-IN" sz="2000" b="0" i="0" dirty="0">
                <a:solidFill>
                  <a:srgbClr val="000000"/>
                </a:solidFill>
                <a:effectLst/>
                <a:latin typeface="inter-regular"/>
              </a:rPr>
              <a:t>map.put(</a:t>
            </a:r>
            <a:r>
              <a:rPr lang="en-IN" sz="2000" b="0" i="0" dirty="0">
                <a:solidFill>
                  <a:srgbClr val="0000FF"/>
                </a:solidFill>
                <a:effectLst/>
                <a:latin typeface="inter-regular"/>
              </a:rPr>
              <a:t>“John"</a:t>
            </a:r>
            <a:r>
              <a:rPr lang="en-IN" sz="2000" b="0" i="0" dirty="0">
                <a:solidFill>
                  <a:srgbClr val="000000"/>
                </a:solidFill>
                <a:effectLst/>
                <a:latin typeface="inter-regular"/>
              </a:rPr>
              <a:t>, </a:t>
            </a:r>
            <a:r>
              <a:rPr lang="en-IN" sz="2000" b="0" i="0" dirty="0">
                <a:solidFill>
                  <a:srgbClr val="C00000"/>
                </a:solidFill>
                <a:effectLst/>
                <a:latin typeface="inter-regular"/>
              </a:rPr>
              <a:t>29</a:t>
            </a:r>
            <a:r>
              <a:rPr lang="en-IN" sz="2000" b="0" i="0" dirty="0">
                <a:solidFill>
                  <a:srgbClr val="000000"/>
                </a:solidFill>
                <a:effectLst/>
                <a:latin typeface="inter-regular"/>
              </a:rPr>
              <a:t>);  </a:t>
            </a:r>
          </a:p>
          <a:p>
            <a:pPr marL="45720" indent="0" algn="just">
              <a:buNone/>
            </a:pPr>
            <a:r>
              <a:rPr lang="en-IN" sz="2000" b="0" i="0" dirty="0">
                <a:solidFill>
                  <a:srgbClr val="000000"/>
                </a:solidFill>
                <a:effectLst/>
                <a:latin typeface="inter-regular"/>
              </a:rPr>
              <a:t>map.put(</a:t>
            </a:r>
            <a:r>
              <a:rPr lang="en-IN" sz="2000" b="0" i="0" dirty="0">
                <a:solidFill>
                  <a:srgbClr val="0000FF"/>
                </a:solidFill>
                <a:effectLst/>
                <a:latin typeface="inter-regular"/>
              </a:rPr>
              <a:t>"Sunny"</a:t>
            </a:r>
            <a:r>
              <a:rPr lang="en-IN" sz="2000" b="0" i="0" dirty="0">
                <a:solidFill>
                  <a:srgbClr val="000000"/>
                </a:solidFill>
                <a:effectLst/>
                <a:latin typeface="inter-regular"/>
              </a:rPr>
              <a:t>, </a:t>
            </a:r>
            <a:r>
              <a:rPr lang="en-IN" sz="2000" dirty="0">
                <a:solidFill>
                  <a:srgbClr val="C00000"/>
                </a:solidFill>
                <a:latin typeface="inter-regular"/>
              </a:rPr>
              <a:t>18</a:t>
            </a:r>
            <a:r>
              <a:rPr lang="en-IN" sz="2000" b="0" i="0" dirty="0">
                <a:solidFill>
                  <a:srgbClr val="000000"/>
                </a:solidFill>
                <a:effectLst/>
                <a:latin typeface="inter-regular"/>
              </a:rPr>
              <a:t>);  </a:t>
            </a:r>
          </a:p>
          <a:p>
            <a:pPr marL="45720" indent="0">
              <a:buNone/>
            </a:pPr>
            <a:r>
              <a:rPr lang="en-US" sz="2000" b="0" i="0" dirty="0">
                <a:solidFill>
                  <a:srgbClr val="333333"/>
                </a:solidFill>
                <a:effectLst/>
                <a:latin typeface="inter-regular"/>
              </a:rPr>
              <a:t>When we call the put() method, then it calculates the hash code of the Key "Aman." Suppose the hash code of "Aman" is 2657860. To store the Key in memory, we have to calculate the index.</a:t>
            </a:r>
          </a:p>
          <a:p>
            <a:pPr marL="45720" indent="0" algn="just">
              <a:buNone/>
            </a:pPr>
            <a:r>
              <a:rPr lang="en-IN" sz="2000" b="1" i="0" dirty="0">
                <a:solidFill>
                  <a:schemeClr val="accent4">
                    <a:lumMod val="50000"/>
                  </a:schemeClr>
                </a:solidFill>
                <a:effectLst/>
                <a:latin typeface="inter-regular"/>
              </a:rPr>
              <a:t>Index = hashcode(Key) &amp; (n-1)  // </a:t>
            </a:r>
            <a:r>
              <a:rPr lang="en-IN" sz="2000" b="0" i="0" dirty="0">
                <a:solidFill>
                  <a:srgbClr val="000000"/>
                </a:solidFill>
                <a:effectLst/>
                <a:latin typeface="inter-regular"/>
              </a:rPr>
              <a:t>Index = </a:t>
            </a:r>
            <a:r>
              <a:rPr lang="en-IN" sz="2000" b="0" i="0" dirty="0">
                <a:solidFill>
                  <a:srgbClr val="C00000"/>
                </a:solidFill>
                <a:effectLst/>
                <a:latin typeface="inter-regular"/>
              </a:rPr>
              <a:t>2657860</a:t>
            </a:r>
            <a:r>
              <a:rPr lang="en-IN" sz="2000" b="0" i="0" dirty="0">
                <a:solidFill>
                  <a:srgbClr val="000000"/>
                </a:solidFill>
                <a:effectLst/>
                <a:latin typeface="inter-regular"/>
              </a:rPr>
              <a:t> &amp; (</a:t>
            </a:r>
            <a:r>
              <a:rPr lang="en-IN" sz="2000" b="0" i="0" dirty="0">
                <a:solidFill>
                  <a:srgbClr val="C00000"/>
                </a:solidFill>
                <a:effectLst/>
                <a:latin typeface="inter-regular"/>
              </a:rPr>
              <a:t>16</a:t>
            </a:r>
            <a:r>
              <a:rPr lang="en-IN" sz="2000" b="0" i="0" dirty="0">
                <a:solidFill>
                  <a:srgbClr val="000000"/>
                </a:solidFill>
                <a:effectLst/>
                <a:latin typeface="inter-regular"/>
              </a:rPr>
              <a:t>-</a:t>
            </a:r>
            <a:r>
              <a:rPr lang="en-IN" sz="2000" b="0" i="0" dirty="0">
                <a:solidFill>
                  <a:srgbClr val="C00000"/>
                </a:solidFill>
                <a:effectLst/>
                <a:latin typeface="inter-regular"/>
              </a:rPr>
              <a:t>1</a:t>
            </a:r>
            <a:r>
              <a:rPr lang="en-IN" sz="2000" b="0" i="0" dirty="0">
                <a:solidFill>
                  <a:srgbClr val="000000"/>
                </a:solidFill>
                <a:effectLst/>
                <a:latin typeface="inter-regular"/>
              </a:rPr>
              <a:t>) = </a:t>
            </a:r>
            <a:r>
              <a:rPr lang="en-IN" sz="2000" b="0" i="0" dirty="0">
                <a:solidFill>
                  <a:srgbClr val="C00000"/>
                </a:solidFill>
                <a:effectLst/>
                <a:latin typeface="inter-regular"/>
              </a:rPr>
              <a:t>4</a:t>
            </a:r>
            <a:r>
              <a:rPr lang="en-IN" sz="2000" b="0" i="0" dirty="0">
                <a:solidFill>
                  <a:srgbClr val="000000"/>
                </a:solidFill>
                <a:effectLst/>
                <a:latin typeface="inter-regular"/>
              </a:rPr>
              <a:t>  </a:t>
            </a:r>
          </a:p>
          <a:p>
            <a:pPr marL="45720" indent="0" algn="just">
              <a:buNone/>
            </a:pPr>
            <a:endParaRPr lang="en-IN" b="1" i="0" dirty="0">
              <a:solidFill>
                <a:schemeClr val="accent4">
                  <a:lumMod val="50000"/>
                </a:schemeClr>
              </a:solidFill>
              <a:effectLst/>
              <a:latin typeface="inter-regular"/>
            </a:endParaRPr>
          </a:p>
          <a:p>
            <a:pPr marL="45720" indent="0">
              <a:buNone/>
            </a:pPr>
            <a:br>
              <a:rPr lang="en-IN" dirty="0"/>
            </a:br>
            <a:br>
              <a:rPr lang="en-US" b="0" i="0" dirty="0">
                <a:solidFill>
                  <a:srgbClr val="333333"/>
                </a:solidFill>
                <a:effectLst/>
                <a:latin typeface="inter-regular"/>
              </a:rPr>
            </a:br>
            <a:endParaRPr lang="en-IN" dirty="0"/>
          </a:p>
        </p:txBody>
      </p:sp>
      <p:pic>
        <p:nvPicPr>
          <p:cNvPr id="4098" name="Picture 2" descr="Working of HashMap in Java">
            <a:extLst>
              <a:ext uri="{FF2B5EF4-FFF2-40B4-BE49-F238E27FC236}">
                <a16:creationId xmlns:a16="http://schemas.microsoft.com/office/drawing/2014/main" id="{533843FE-8C72-4B09-9653-5E42D181E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436" y="4241800"/>
            <a:ext cx="5516520" cy="231986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743D0A4-3369-4C7B-9A18-96D890F4B939}"/>
                  </a:ext>
                </a:extLst>
              </p14:cNvPr>
              <p14:cNvContentPartPr/>
              <p14:nvPr/>
            </p14:nvContentPartPr>
            <p14:xfrm>
              <a:off x="569958" y="4332976"/>
              <a:ext cx="396000" cy="311040"/>
            </p14:xfrm>
          </p:contentPart>
        </mc:Choice>
        <mc:Fallback xmlns="">
          <p:pic>
            <p:nvPicPr>
              <p:cNvPr id="2" name="Ink 1">
                <a:extLst>
                  <a:ext uri="{FF2B5EF4-FFF2-40B4-BE49-F238E27FC236}">
                    <a16:creationId xmlns:a16="http://schemas.microsoft.com/office/drawing/2014/main" id="{5743D0A4-3369-4C7B-9A18-96D890F4B939}"/>
                  </a:ext>
                </a:extLst>
              </p:cNvPr>
              <p:cNvPicPr/>
              <p:nvPr/>
            </p:nvPicPr>
            <p:blipFill>
              <a:blip r:embed="rId4"/>
              <a:stretch>
                <a:fillRect/>
              </a:stretch>
            </p:blipFill>
            <p:spPr>
              <a:xfrm>
                <a:off x="561318" y="4324336"/>
                <a:ext cx="41364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2C9089D0-F5BA-4E2E-838B-7F087695A157}"/>
                  </a:ext>
                </a:extLst>
              </p14:cNvPr>
              <p14:cNvContentPartPr/>
              <p14:nvPr/>
            </p14:nvContentPartPr>
            <p14:xfrm>
              <a:off x="858678" y="4317136"/>
              <a:ext cx="121680" cy="37080"/>
            </p14:xfrm>
          </p:contentPart>
        </mc:Choice>
        <mc:Fallback xmlns="">
          <p:pic>
            <p:nvPicPr>
              <p:cNvPr id="4" name="Ink 3">
                <a:extLst>
                  <a:ext uri="{FF2B5EF4-FFF2-40B4-BE49-F238E27FC236}">
                    <a16:creationId xmlns:a16="http://schemas.microsoft.com/office/drawing/2014/main" id="{2C9089D0-F5BA-4E2E-838B-7F087695A157}"/>
                  </a:ext>
                </a:extLst>
              </p:cNvPr>
              <p:cNvPicPr/>
              <p:nvPr/>
            </p:nvPicPr>
            <p:blipFill>
              <a:blip r:embed="rId6"/>
              <a:stretch>
                <a:fillRect/>
              </a:stretch>
            </p:blipFill>
            <p:spPr>
              <a:xfrm>
                <a:off x="849678" y="4308496"/>
                <a:ext cx="139320" cy="54720"/>
              </a:xfrm>
              <a:prstGeom prst="rect">
                <a:avLst/>
              </a:prstGeom>
            </p:spPr>
          </p:pic>
        </mc:Fallback>
      </mc:AlternateContent>
      <p:grpSp>
        <p:nvGrpSpPr>
          <p:cNvPr id="7" name="Group 6">
            <a:extLst>
              <a:ext uri="{FF2B5EF4-FFF2-40B4-BE49-F238E27FC236}">
                <a16:creationId xmlns:a16="http://schemas.microsoft.com/office/drawing/2014/main" id="{35B365DF-393C-42E4-9FBC-1DFBDD640145}"/>
              </a:ext>
            </a:extLst>
          </p:cNvPr>
          <p:cNvGrpSpPr/>
          <p:nvPr/>
        </p:nvGrpSpPr>
        <p:grpSpPr>
          <a:xfrm>
            <a:off x="716838" y="4452496"/>
            <a:ext cx="126360" cy="104760"/>
            <a:chOff x="716838" y="4452496"/>
            <a:chExt cx="126360" cy="104760"/>
          </a:xfrm>
        </p:grpSpPr>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5430336A-DD7D-4F25-854E-40E9E9668D5A}"/>
                    </a:ext>
                  </a:extLst>
                </p14:cNvPr>
                <p14:cNvContentPartPr/>
                <p14:nvPr/>
              </p14:nvContentPartPr>
              <p14:xfrm>
                <a:off x="787038" y="4452496"/>
                <a:ext cx="360" cy="360"/>
              </p14:xfrm>
            </p:contentPart>
          </mc:Choice>
          <mc:Fallback xmlns="">
            <p:pic>
              <p:nvPicPr>
                <p:cNvPr id="5" name="Ink 4">
                  <a:extLst>
                    <a:ext uri="{FF2B5EF4-FFF2-40B4-BE49-F238E27FC236}">
                      <a16:creationId xmlns:a16="http://schemas.microsoft.com/office/drawing/2014/main" id="{5430336A-DD7D-4F25-854E-40E9E9668D5A}"/>
                    </a:ext>
                  </a:extLst>
                </p:cNvPr>
                <p:cNvPicPr/>
                <p:nvPr/>
              </p:nvPicPr>
              <p:blipFill>
                <a:blip r:embed="rId8"/>
                <a:stretch>
                  <a:fillRect/>
                </a:stretch>
              </p:blipFill>
              <p:spPr>
                <a:xfrm>
                  <a:off x="778038" y="44434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2BD39C75-8413-472D-9050-4994CE07A49E}"/>
                    </a:ext>
                  </a:extLst>
                </p14:cNvPr>
                <p14:cNvContentPartPr/>
                <p14:nvPr/>
              </p14:nvContentPartPr>
              <p14:xfrm>
                <a:off x="716838" y="4452496"/>
                <a:ext cx="126360" cy="104760"/>
              </p14:xfrm>
            </p:contentPart>
          </mc:Choice>
          <mc:Fallback xmlns="">
            <p:pic>
              <p:nvPicPr>
                <p:cNvPr id="6" name="Ink 5">
                  <a:extLst>
                    <a:ext uri="{FF2B5EF4-FFF2-40B4-BE49-F238E27FC236}">
                      <a16:creationId xmlns:a16="http://schemas.microsoft.com/office/drawing/2014/main" id="{2BD39C75-8413-472D-9050-4994CE07A49E}"/>
                    </a:ext>
                  </a:extLst>
                </p:cNvPr>
                <p:cNvPicPr/>
                <p:nvPr/>
              </p:nvPicPr>
              <p:blipFill>
                <a:blip r:embed="rId10"/>
                <a:stretch>
                  <a:fillRect/>
                </a:stretch>
              </p:blipFill>
              <p:spPr>
                <a:xfrm>
                  <a:off x="707838" y="4443496"/>
                  <a:ext cx="144000" cy="122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2DF5ED77-B944-4EEC-9ED3-678D08A71964}"/>
                  </a:ext>
                </a:extLst>
              </p14:cNvPr>
              <p14:cNvContentPartPr/>
              <p14:nvPr/>
            </p14:nvContentPartPr>
            <p14:xfrm>
              <a:off x="1088718" y="4407856"/>
              <a:ext cx="102600" cy="155160"/>
            </p14:xfrm>
          </p:contentPart>
        </mc:Choice>
        <mc:Fallback xmlns="">
          <p:pic>
            <p:nvPicPr>
              <p:cNvPr id="8" name="Ink 7">
                <a:extLst>
                  <a:ext uri="{FF2B5EF4-FFF2-40B4-BE49-F238E27FC236}">
                    <a16:creationId xmlns:a16="http://schemas.microsoft.com/office/drawing/2014/main" id="{2DF5ED77-B944-4EEC-9ED3-678D08A71964}"/>
                  </a:ext>
                </a:extLst>
              </p:cNvPr>
              <p:cNvPicPr/>
              <p:nvPr/>
            </p:nvPicPr>
            <p:blipFill>
              <a:blip r:embed="rId12"/>
              <a:stretch>
                <a:fillRect/>
              </a:stretch>
            </p:blipFill>
            <p:spPr>
              <a:xfrm>
                <a:off x="1080078" y="4399216"/>
                <a:ext cx="12024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65C763CC-5AEE-4691-A2C7-1F85FFE34214}"/>
                  </a:ext>
                </a:extLst>
              </p14:cNvPr>
              <p14:cNvContentPartPr/>
              <p14:nvPr/>
            </p14:nvContentPartPr>
            <p14:xfrm>
              <a:off x="1437198" y="4441696"/>
              <a:ext cx="106920" cy="187560"/>
            </p14:xfrm>
          </p:contentPart>
        </mc:Choice>
        <mc:Fallback xmlns="">
          <p:pic>
            <p:nvPicPr>
              <p:cNvPr id="9" name="Ink 8">
                <a:extLst>
                  <a:ext uri="{FF2B5EF4-FFF2-40B4-BE49-F238E27FC236}">
                    <a16:creationId xmlns:a16="http://schemas.microsoft.com/office/drawing/2014/main" id="{65C763CC-5AEE-4691-A2C7-1F85FFE34214}"/>
                  </a:ext>
                </a:extLst>
              </p:cNvPr>
              <p:cNvPicPr/>
              <p:nvPr/>
            </p:nvPicPr>
            <p:blipFill>
              <a:blip r:embed="rId14"/>
              <a:stretch>
                <a:fillRect/>
              </a:stretch>
            </p:blipFill>
            <p:spPr>
              <a:xfrm>
                <a:off x="1428558" y="4433056"/>
                <a:ext cx="12456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A89A0D66-6A93-4E3D-B7F6-E2E94F961FF4}"/>
                  </a:ext>
                </a:extLst>
              </p14:cNvPr>
              <p14:cNvContentPartPr/>
              <p14:nvPr/>
            </p14:nvContentPartPr>
            <p14:xfrm>
              <a:off x="1120758" y="4460056"/>
              <a:ext cx="360" cy="100080"/>
            </p14:xfrm>
          </p:contentPart>
        </mc:Choice>
        <mc:Fallback xmlns="">
          <p:pic>
            <p:nvPicPr>
              <p:cNvPr id="10" name="Ink 9">
                <a:extLst>
                  <a:ext uri="{FF2B5EF4-FFF2-40B4-BE49-F238E27FC236}">
                    <a16:creationId xmlns:a16="http://schemas.microsoft.com/office/drawing/2014/main" id="{A89A0D66-6A93-4E3D-B7F6-E2E94F961FF4}"/>
                  </a:ext>
                </a:extLst>
              </p:cNvPr>
              <p:cNvPicPr/>
              <p:nvPr/>
            </p:nvPicPr>
            <p:blipFill>
              <a:blip r:embed="rId16"/>
              <a:stretch>
                <a:fillRect/>
              </a:stretch>
            </p:blipFill>
            <p:spPr>
              <a:xfrm>
                <a:off x="1112118" y="4451416"/>
                <a:ext cx="1800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FD9FF17F-43B0-4791-9F1E-D5C3C3B34515}"/>
                  </a:ext>
                </a:extLst>
              </p14:cNvPr>
              <p14:cNvContentPartPr/>
              <p14:nvPr/>
            </p14:nvContentPartPr>
            <p14:xfrm>
              <a:off x="4150158" y="2043016"/>
              <a:ext cx="360" cy="360"/>
            </p14:xfrm>
          </p:contentPart>
        </mc:Choice>
        <mc:Fallback xmlns="">
          <p:pic>
            <p:nvPicPr>
              <p:cNvPr id="13" name="Ink 12">
                <a:extLst>
                  <a:ext uri="{FF2B5EF4-FFF2-40B4-BE49-F238E27FC236}">
                    <a16:creationId xmlns:a16="http://schemas.microsoft.com/office/drawing/2014/main" id="{FD9FF17F-43B0-4791-9F1E-D5C3C3B34515}"/>
                  </a:ext>
                </a:extLst>
              </p:cNvPr>
              <p:cNvPicPr/>
              <p:nvPr/>
            </p:nvPicPr>
            <p:blipFill>
              <a:blip r:embed="rId8"/>
              <a:stretch>
                <a:fillRect/>
              </a:stretch>
            </p:blipFill>
            <p:spPr>
              <a:xfrm>
                <a:off x="4141518" y="2034376"/>
                <a:ext cx="18000" cy="18000"/>
              </a:xfrm>
              <a:prstGeom prst="rect">
                <a:avLst/>
              </a:prstGeom>
            </p:spPr>
          </p:pic>
        </mc:Fallback>
      </mc:AlternateContent>
      <p:grpSp>
        <p:nvGrpSpPr>
          <p:cNvPr id="16" name="Group 15">
            <a:extLst>
              <a:ext uri="{FF2B5EF4-FFF2-40B4-BE49-F238E27FC236}">
                <a16:creationId xmlns:a16="http://schemas.microsoft.com/office/drawing/2014/main" id="{8359B833-762C-41BB-95B5-5A66F936E13C}"/>
              </a:ext>
            </a:extLst>
          </p:cNvPr>
          <p:cNvGrpSpPr/>
          <p:nvPr/>
        </p:nvGrpSpPr>
        <p:grpSpPr>
          <a:xfrm>
            <a:off x="1371318" y="4451416"/>
            <a:ext cx="260640" cy="176400"/>
            <a:chOff x="1371318" y="4451416"/>
            <a:chExt cx="260640" cy="176400"/>
          </a:xfrm>
        </p:grpSpPr>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B6B1BE37-19B9-4479-8FCF-0639DA8E24C7}"/>
                    </a:ext>
                  </a:extLst>
                </p14:cNvPr>
                <p14:cNvContentPartPr/>
                <p14:nvPr/>
              </p14:nvContentPartPr>
              <p14:xfrm>
                <a:off x="1387158" y="4451416"/>
                <a:ext cx="116640" cy="125280"/>
              </p14:xfrm>
            </p:contentPart>
          </mc:Choice>
          <mc:Fallback xmlns="">
            <p:pic>
              <p:nvPicPr>
                <p:cNvPr id="11" name="Ink 10">
                  <a:extLst>
                    <a:ext uri="{FF2B5EF4-FFF2-40B4-BE49-F238E27FC236}">
                      <a16:creationId xmlns:a16="http://schemas.microsoft.com/office/drawing/2014/main" id="{B6B1BE37-19B9-4479-8FCF-0639DA8E24C7}"/>
                    </a:ext>
                  </a:extLst>
                </p:cNvPr>
                <p:cNvPicPr/>
                <p:nvPr/>
              </p:nvPicPr>
              <p:blipFill>
                <a:blip r:embed="rId19"/>
                <a:stretch>
                  <a:fillRect/>
                </a:stretch>
              </p:blipFill>
              <p:spPr>
                <a:xfrm>
                  <a:off x="1378518" y="4442776"/>
                  <a:ext cx="13428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797FF153-BD68-45E3-A0F9-054EC08E4504}"/>
                    </a:ext>
                  </a:extLst>
                </p14:cNvPr>
                <p14:cNvContentPartPr/>
                <p14:nvPr/>
              </p14:nvContentPartPr>
              <p14:xfrm>
                <a:off x="1486518" y="4579576"/>
                <a:ext cx="1800" cy="360"/>
              </p14:xfrm>
            </p:contentPart>
          </mc:Choice>
          <mc:Fallback xmlns="">
            <p:pic>
              <p:nvPicPr>
                <p:cNvPr id="12" name="Ink 11">
                  <a:extLst>
                    <a:ext uri="{FF2B5EF4-FFF2-40B4-BE49-F238E27FC236}">
                      <a16:creationId xmlns:a16="http://schemas.microsoft.com/office/drawing/2014/main" id="{797FF153-BD68-45E3-A0F9-054EC08E4504}"/>
                    </a:ext>
                  </a:extLst>
                </p:cNvPr>
                <p:cNvPicPr/>
                <p:nvPr/>
              </p:nvPicPr>
              <p:blipFill>
                <a:blip r:embed="rId8"/>
                <a:stretch>
                  <a:fillRect/>
                </a:stretch>
              </p:blipFill>
              <p:spPr>
                <a:xfrm>
                  <a:off x="1477518" y="4570936"/>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1CCF324B-125C-4A98-B919-CC7F45E3665A}"/>
                    </a:ext>
                  </a:extLst>
                </p14:cNvPr>
                <p14:cNvContentPartPr/>
                <p14:nvPr/>
              </p14:nvContentPartPr>
              <p14:xfrm>
                <a:off x="1371318" y="4603336"/>
                <a:ext cx="260640" cy="24480"/>
              </p14:xfrm>
            </p:contentPart>
          </mc:Choice>
          <mc:Fallback xmlns="">
            <p:pic>
              <p:nvPicPr>
                <p:cNvPr id="15" name="Ink 14">
                  <a:extLst>
                    <a:ext uri="{FF2B5EF4-FFF2-40B4-BE49-F238E27FC236}">
                      <a16:creationId xmlns:a16="http://schemas.microsoft.com/office/drawing/2014/main" id="{1CCF324B-125C-4A98-B919-CC7F45E3665A}"/>
                    </a:ext>
                  </a:extLst>
                </p:cNvPr>
                <p:cNvPicPr/>
                <p:nvPr/>
              </p:nvPicPr>
              <p:blipFill>
                <a:blip r:embed="rId22"/>
                <a:stretch>
                  <a:fillRect/>
                </a:stretch>
              </p:blipFill>
              <p:spPr>
                <a:xfrm>
                  <a:off x="1362678" y="4594696"/>
                  <a:ext cx="278280" cy="42120"/>
                </a:xfrm>
                <a:prstGeom prst="rect">
                  <a:avLst/>
                </a:prstGeom>
              </p:spPr>
            </p:pic>
          </mc:Fallback>
        </mc:AlternateContent>
      </p:grpSp>
    </p:spTree>
    <p:extLst>
      <p:ext uri="{BB962C8B-B14F-4D97-AF65-F5344CB8AC3E}">
        <p14:creationId xmlns:p14="http://schemas.microsoft.com/office/powerpoint/2010/main" val="328224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16B31-116B-4133-B813-86009C6E5183}"/>
              </a:ext>
            </a:extLst>
          </p:cNvPr>
          <p:cNvSpPr>
            <a:spLocks noGrp="1"/>
          </p:cNvSpPr>
          <p:nvPr>
            <p:ph type="title"/>
          </p:nvPr>
        </p:nvSpPr>
        <p:spPr>
          <a:xfrm>
            <a:off x="1143000" y="609600"/>
            <a:ext cx="9875520" cy="599440"/>
          </a:xfrm>
        </p:spPr>
        <p:txBody>
          <a:bodyPr>
            <a:normAutofit fontScale="90000"/>
          </a:bodyPr>
          <a:lstStyle/>
          <a:p>
            <a:r>
              <a:rPr lang="en-IN" b="1" i="0" dirty="0">
                <a:solidFill>
                  <a:schemeClr val="accent5">
                    <a:lumMod val="75000"/>
                  </a:schemeClr>
                </a:solidFill>
                <a:effectLst/>
                <a:latin typeface="erdana"/>
              </a:rPr>
              <a:t>Hash Collision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0352FF8-7598-453E-9570-2852728FE85A}"/>
              </a:ext>
            </a:extLst>
          </p:cNvPr>
          <p:cNvSpPr>
            <a:spLocks noGrp="1"/>
          </p:cNvSpPr>
          <p:nvPr>
            <p:ph idx="1"/>
          </p:nvPr>
        </p:nvSpPr>
        <p:spPr>
          <a:xfrm>
            <a:off x="325120" y="1005840"/>
            <a:ext cx="11521439" cy="5506720"/>
          </a:xfrm>
        </p:spPr>
        <p:txBody>
          <a:bodyPr/>
          <a:lstStyle/>
          <a:p>
            <a:pPr marL="45720" indent="0">
              <a:buNone/>
            </a:pPr>
            <a:r>
              <a:rPr lang="en-US" b="0" i="0" dirty="0">
                <a:solidFill>
                  <a:srgbClr val="333333"/>
                </a:solidFill>
                <a:effectLst/>
                <a:latin typeface="inter-regular"/>
              </a:rPr>
              <a:t>when the calculated index value is the same for two or more Keys. Let's calculate the hash code for another Key "Sunny." Suppose the hash code for "Sunny" is 63281940.</a:t>
            </a:r>
          </a:p>
          <a:p>
            <a:pPr marL="45720" indent="0">
              <a:buNone/>
            </a:pPr>
            <a:r>
              <a:rPr lang="en-IN" b="0" i="0" dirty="0">
                <a:solidFill>
                  <a:srgbClr val="000000"/>
                </a:solidFill>
                <a:effectLst/>
                <a:latin typeface="inter-regular"/>
              </a:rPr>
              <a:t>Index=</a:t>
            </a:r>
            <a:r>
              <a:rPr lang="en-IN" b="0" i="0" dirty="0">
                <a:solidFill>
                  <a:srgbClr val="C00000"/>
                </a:solidFill>
                <a:effectLst/>
                <a:latin typeface="inter-regular"/>
              </a:rPr>
              <a:t>63281940</a:t>
            </a:r>
            <a:r>
              <a:rPr lang="en-IN" b="0" i="0" dirty="0">
                <a:solidFill>
                  <a:srgbClr val="000000"/>
                </a:solidFill>
                <a:effectLst/>
                <a:latin typeface="inter-regular"/>
              </a:rPr>
              <a:t> &amp; (</a:t>
            </a:r>
            <a:r>
              <a:rPr lang="en-IN" b="0" i="0" dirty="0">
                <a:solidFill>
                  <a:srgbClr val="C00000"/>
                </a:solidFill>
                <a:effectLst/>
                <a:latin typeface="inter-regular"/>
              </a:rPr>
              <a:t>16</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 </a:t>
            </a:r>
            <a:r>
              <a:rPr lang="en-IN" b="0" i="0" dirty="0">
                <a:solidFill>
                  <a:srgbClr val="C00000"/>
                </a:solidFill>
                <a:effectLst/>
                <a:latin typeface="inter-regular"/>
              </a:rPr>
              <a:t>4</a:t>
            </a:r>
            <a:r>
              <a:rPr lang="en-IN" b="0" i="0" dirty="0">
                <a:solidFill>
                  <a:srgbClr val="000000"/>
                </a:solidFill>
                <a:effectLst/>
                <a:latin typeface="inter-regular"/>
              </a:rPr>
              <a:t>  </a:t>
            </a:r>
          </a:p>
          <a:p>
            <a:pPr marL="45720" indent="0">
              <a:buNone/>
            </a:pPr>
            <a:endParaRPr lang="en-US" b="0" i="0" dirty="0">
              <a:solidFill>
                <a:srgbClr val="333333"/>
              </a:solidFill>
              <a:effectLst/>
              <a:latin typeface="inter-regular"/>
            </a:endParaRPr>
          </a:p>
          <a:p>
            <a:pPr marL="45720" indent="0">
              <a:buNone/>
            </a:pPr>
            <a:endParaRPr lang="en-US" dirty="0">
              <a:solidFill>
                <a:srgbClr val="333333"/>
              </a:solidFill>
              <a:latin typeface="inter-regular"/>
            </a:endParaRPr>
          </a:p>
          <a:p>
            <a:pPr marL="45720" indent="0">
              <a:buNone/>
            </a:pPr>
            <a:endParaRPr lang="en-US" b="0" i="0" dirty="0">
              <a:solidFill>
                <a:srgbClr val="333333"/>
              </a:solidFill>
              <a:effectLst/>
              <a:latin typeface="inter-regular"/>
            </a:endParaRPr>
          </a:p>
          <a:p>
            <a:pPr marL="45720" indent="0">
              <a:buNone/>
            </a:pPr>
            <a:endParaRPr lang="en-US" dirty="0">
              <a:solidFill>
                <a:srgbClr val="333333"/>
              </a:solidFill>
              <a:latin typeface="inter-regular"/>
            </a:endParaRPr>
          </a:p>
          <a:p>
            <a:pPr marL="45720" indent="0">
              <a:buNone/>
            </a:pPr>
            <a:endParaRPr lang="en-US" b="0" i="0" dirty="0">
              <a:solidFill>
                <a:srgbClr val="333333"/>
              </a:solidFill>
              <a:effectLst/>
              <a:latin typeface="inter-regular"/>
            </a:endParaRPr>
          </a:p>
          <a:p>
            <a:pPr marL="45720" indent="0">
              <a:buNone/>
            </a:pPr>
            <a:endParaRPr lang="en-US" b="0" i="0" dirty="0">
              <a:solidFill>
                <a:srgbClr val="333333"/>
              </a:solidFill>
              <a:effectLst/>
              <a:latin typeface="inter-regular"/>
            </a:endParaRPr>
          </a:p>
          <a:p>
            <a:pPr marL="45720" indent="0">
              <a:buNone/>
            </a:pPr>
            <a:r>
              <a:rPr lang="en-US" b="0" i="0" dirty="0">
                <a:solidFill>
                  <a:srgbClr val="333333"/>
                </a:solidFill>
                <a:effectLst/>
                <a:latin typeface="inter-regular"/>
              </a:rPr>
              <a:t>The value 4 is the computed index value where the Key will be stored in HashMap. In this case, equals() method check that both Keys are equal or not. If Keys are same, replace the value with the current value. Otherwise, connect this node object to the existing node object through the LinkedList. Hence both Keys will be stored at index 4.</a:t>
            </a:r>
            <a:endParaRPr lang="en-IN" b="0" i="0" dirty="0">
              <a:solidFill>
                <a:srgbClr val="000000"/>
              </a:solidFill>
              <a:effectLst/>
              <a:latin typeface="inter-regular"/>
            </a:endParaRPr>
          </a:p>
          <a:p>
            <a:pPr marL="45720" indent="0">
              <a:buNone/>
            </a:pPr>
            <a:endParaRPr lang="en-IN" dirty="0"/>
          </a:p>
        </p:txBody>
      </p:sp>
      <p:pic>
        <p:nvPicPr>
          <p:cNvPr id="5122" name="Picture 2" descr="Working of HashMap in Java">
            <a:extLst>
              <a:ext uri="{FF2B5EF4-FFF2-40B4-BE49-F238E27FC236}">
                <a16:creationId xmlns:a16="http://schemas.microsoft.com/office/drawing/2014/main" id="{C6A9FC9D-EED8-4CE2-8667-3A426E024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21" y="2326639"/>
            <a:ext cx="6522246" cy="291521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80FC4FD-0341-4E49-9E0D-381EDF3C1C25}"/>
                  </a:ext>
                </a:extLst>
              </p14:cNvPr>
              <p14:cNvContentPartPr/>
              <p14:nvPr/>
            </p14:nvContentPartPr>
            <p14:xfrm>
              <a:off x="1883958" y="2798656"/>
              <a:ext cx="16560" cy="277560"/>
            </p14:xfrm>
          </p:contentPart>
        </mc:Choice>
        <mc:Fallback xmlns="">
          <p:pic>
            <p:nvPicPr>
              <p:cNvPr id="4" name="Ink 3">
                <a:extLst>
                  <a:ext uri="{FF2B5EF4-FFF2-40B4-BE49-F238E27FC236}">
                    <a16:creationId xmlns:a16="http://schemas.microsoft.com/office/drawing/2014/main" id="{B80FC4FD-0341-4E49-9E0D-381EDF3C1C25}"/>
                  </a:ext>
                </a:extLst>
              </p:cNvPr>
              <p:cNvPicPr/>
              <p:nvPr/>
            </p:nvPicPr>
            <p:blipFill>
              <a:blip r:embed="rId4"/>
              <a:stretch>
                <a:fillRect/>
              </a:stretch>
            </p:blipFill>
            <p:spPr>
              <a:xfrm>
                <a:off x="1874958" y="2789656"/>
                <a:ext cx="34200" cy="295200"/>
              </a:xfrm>
              <a:prstGeom prst="rect">
                <a:avLst/>
              </a:prstGeom>
            </p:spPr>
          </p:pic>
        </mc:Fallback>
      </mc:AlternateContent>
      <p:grpSp>
        <p:nvGrpSpPr>
          <p:cNvPr id="7" name="Group 6">
            <a:extLst>
              <a:ext uri="{FF2B5EF4-FFF2-40B4-BE49-F238E27FC236}">
                <a16:creationId xmlns:a16="http://schemas.microsoft.com/office/drawing/2014/main" id="{DDE9C640-CA01-4E87-98F1-335201ED6548}"/>
              </a:ext>
            </a:extLst>
          </p:cNvPr>
          <p:cNvGrpSpPr/>
          <p:nvPr/>
        </p:nvGrpSpPr>
        <p:grpSpPr>
          <a:xfrm>
            <a:off x="1804758" y="2966056"/>
            <a:ext cx="191520" cy="119160"/>
            <a:chOff x="1804758" y="2966056"/>
            <a:chExt cx="191520" cy="119160"/>
          </a:xfrm>
        </p:grpSpPr>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3D79B07B-C03C-4D56-9990-8BA52B0E6B5C}"/>
                    </a:ext>
                  </a:extLst>
                </p14:cNvPr>
                <p14:cNvContentPartPr/>
                <p14:nvPr/>
              </p14:nvContentPartPr>
              <p14:xfrm>
                <a:off x="1804758" y="2966056"/>
                <a:ext cx="71640" cy="119160"/>
              </p14:xfrm>
            </p:contentPart>
          </mc:Choice>
          <mc:Fallback xmlns="">
            <p:pic>
              <p:nvPicPr>
                <p:cNvPr id="5" name="Ink 4">
                  <a:extLst>
                    <a:ext uri="{FF2B5EF4-FFF2-40B4-BE49-F238E27FC236}">
                      <a16:creationId xmlns:a16="http://schemas.microsoft.com/office/drawing/2014/main" id="{3D79B07B-C03C-4D56-9990-8BA52B0E6B5C}"/>
                    </a:ext>
                  </a:extLst>
                </p:cNvPr>
                <p:cNvPicPr/>
                <p:nvPr/>
              </p:nvPicPr>
              <p:blipFill>
                <a:blip r:embed="rId6"/>
                <a:stretch>
                  <a:fillRect/>
                </a:stretch>
              </p:blipFill>
              <p:spPr>
                <a:xfrm>
                  <a:off x="1795758" y="2957416"/>
                  <a:ext cx="892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25CB0E04-65C8-46EE-902A-B3020E4224FE}"/>
                    </a:ext>
                  </a:extLst>
                </p14:cNvPr>
                <p14:cNvContentPartPr/>
                <p14:nvPr/>
              </p14:nvContentPartPr>
              <p14:xfrm>
                <a:off x="1883958" y="3001696"/>
                <a:ext cx="112320" cy="59400"/>
              </p14:xfrm>
            </p:contentPart>
          </mc:Choice>
          <mc:Fallback xmlns="">
            <p:pic>
              <p:nvPicPr>
                <p:cNvPr id="6" name="Ink 5">
                  <a:extLst>
                    <a:ext uri="{FF2B5EF4-FFF2-40B4-BE49-F238E27FC236}">
                      <a16:creationId xmlns:a16="http://schemas.microsoft.com/office/drawing/2014/main" id="{25CB0E04-65C8-46EE-902A-B3020E4224FE}"/>
                    </a:ext>
                  </a:extLst>
                </p:cNvPr>
                <p:cNvPicPr/>
                <p:nvPr/>
              </p:nvPicPr>
              <p:blipFill>
                <a:blip r:embed="rId8"/>
                <a:stretch>
                  <a:fillRect/>
                </a:stretch>
              </p:blipFill>
              <p:spPr>
                <a:xfrm>
                  <a:off x="1875318" y="2993056"/>
                  <a:ext cx="129960" cy="77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6E998FD0-99BE-4E4A-9092-950904BFCF57}"/>
                  </a:ext>
                </a:extLst>
              </p14:cNvPr>
              <p14:cNvContentPartPr/>
              <p14:nvPr/>
            </p14:nvContentPartPr>
            <p14:xfrm>
              <a:off x="1509198" y="2782456"/>
              <a:ext cx="253080" cy="390960"/>
            </p14:xfrm>
          </p:contentPart>
        </mc:Choice>
        <mc:Fallback xmlns="">
          <p:pic>
            <p:nvPicPr>
              <p:cNvPr id="8" name="Ink 7">
                <a:extLst>
                  <a:ext uri="{FF2B5EF4-FFF2-40B4-BE49-F238E27FC236}">
                    <a16:creationId xmlns:a16="http://schemas.microsoft.com/office/drawing/2014/main" id="{6E998FD0-99BE-4E4A-9092-950904BFCF57}"/>
                  </a:ext>
                </a:extLst>
              </p:cNvPr>
              <p:cNvPicPr/>
              <p:nvPr/>
            </p:nvPicPr>
            <p:blipFill>
              <a:blip r:embed="rId10"/>
              <a:stretch>
                <a:fillRect/>
              </a:stretch>
            </p:blipFill>
            <p:spPr>
              <a:xfrm>
                <a:off x="1500198" y="2773456"/>
                <a:ext cx="27072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D05B2115-918B-435C-83A5-92E2B10B8CBE}"/>
                  </a:ext>
                </a:extLst>
              </p14:cNvPr>
              <p14:cNvContentPartPr/>
              <p14:nvPr/>
            </p14:nvContentPartPr>
            <p14:xfrm>
              <a:off x="1446918" y="2527936"/>
              <a:ext cx="23760" cy="239040"/>
            </p14:xfrm>
          </p:contentPart>
        </mc:Choice>
        <mc:Fallback xmlns="">
          <p:pic>
            <p:nvPicPr>
              <p:cNvPr id="9" name="Ink 8">
                <a:extLst>
                  <a:ext uri="{FF2B5EF4-FFF2-40B4-BE49-F238E27FC236}">
                    <a16:creationId xmlns:a16="http://schemas.microsoft.com/office/drawing/2014/main" id="{D05B2115-918B-435C-83A5-92E2B10B8CBE}"/>
                  </a:ext>
                </a:extLst>
              </p:cNvPr>
              <p:cNvPicPr/>
              <p:nvPr/>
            </p:nvPicPr>
            <p:blipFill>
              <a:blip r:embed="rId12"/>
              <a:stretch>
                <a:fillRect/>
              </a:stretch>
            </p:blipFill>
            <p:spPr>
              <a:xfrm>
                <a:off x="1438278" y="2519296"/>
                <a:ext cx="4140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497A1A82-60DC-423C-975A-F4BA830F8F20}"/>
                  </a:ext>
                </a:extLst>
              </p14:cNvPr>
              <p14:cNvContentPartPr/>
              <p14:nvPr/>
            </p14:nvContentPartPr>
            <p14:xfrm>
              <a:off x="1301118" y="2628016"/>
              <a:ext cx="90720" cy="109440"/>
            </p14:xfrm>
          </p:contentPart>
        </mc:Choice>
        <mc:Fallback xmlns="">
          <p:pic>
            <p:nvPicPr>
              <p:cNvPr id="10" name="Ink 9">
                <a:extLst>
                  <a:ext uri="{FF2B5EF4-FFF2-40B4-BE49-F238E27FC236}">
                    <a16:creationId xmlns:a16="http://schemas.microsoft.com/office/drawing/2014/main" id="{497A1A82-60DC-423C-975A-F4BA830F8F20}"/>
                  </a:ext>
                </a:extLst>
              </p:cNvPr>
              <p:cNvPicPr/>
              <p:nvPr/>
            </p:nvPicPr>
            <p:blipFill>
              <a:blip r:embed="rId14"/>
              <a:stretch>
                <a:fillRect/>
              </a:stretch>
            </p:blipFill>
            <p:spPr>
              <a:xfrm>
                <a:off x="1292118" y="2619016"/>
                <a:ext cx="108360" cy="127080"/>
              </a:xfrm>
              <a:prstGeom prst="rect">
                <a:avLst/>
              </a:prstGeom>
            </p:spPr>
          </p:pic>
        </mc:Fallback>
      </mc:AlternateContent>
    </p:spTree>
    <p:extLst>
      <p:ext uri="{BB962C8B-B14F-4D97-AF65-F5344CB8AC3E}">
        <p14:creationId xmlns:p14="http://schemas.microsoft.com/office/powerpoint/2010/main" val="2021913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2292A-57C4-49EE-9992-BDD0A61DFE34}"/>
              </a:ext>
            </a:extLst>
          </p:cNvPr>
          <p:cNvSpPr>
            <a:spLocks noGrp="1"/>
          </p:cNvSpPr>
          <p:nvPr>
            <p:ph idx="1"/>
          </p:nvPr>
        </p:nvSpPr>
        <p:spPr>
          <a:xfrm>
            <a:off x="426720" y="485776"/>
            <a:ext cx="11094720" cy="6096000"/>
          </a:xfrm>
        </p:spPr>
        <p:txBody>
          <a:bodyPr>
            <a:normAutofit/>
          </a:bodyPr>
          <a:lstStyle/>
          <a:p>
            <a:pPr marL="45720" indent="0" algn="l">
              <a:buNone/>
            </a:pPr>
            <a:endParaRPr lang="en-US" sz="1800" b="0" i="0" u="none" strike="noStrike" baseline="0" dirty="0">
              <a:solidFill>
                <a:schemeClr val="tx1"/>
              </a:solidFill>
              <a:latin typeface="Calibri" panose="020F0502020204030204" pitchFamily="34" charset="0"/>
              <a:cs typeface="Calibri" panose="020F0502020204030204" pitchFamily="34" charset="0"/>
            </a:endParaRPr>
          </a:p>
          <a:p>
            <a:pPr marL="45720" indent="0" algn="l">
              <a:buNone/>
            </a:pPr>
            <a:r>
              <a:rPr lang="en-US" sz="1800" b="0" i="0" u="none" strike="noStrike" baseline="0" dirty="0">
                <a:solidFill>
                  <a:schemeClr val="tx1"/>
                </a:solidFill>
                <a:latin typeface="Calibri" panose="020F0502020204030204" pitchFamily="34" charset="0"/>
                <a:cs typeface="Calibri" panose="020F0502020204030204" pitchFamily="34" charset="0"/>
              </a:rPr>
              <a:t>To summarize the whole HashMap structure, each key-value pair is stored in an object of Node&lt;K, V&gt; class. This class has an attribute called next which holds the pointer to next key-value pair. This makes the key-value pairs stored as a linked list. All these Node &lt;K, V&gt; objects are stored in an array called table[].</a:t>
            </a:r>
          </a:p>
          <a:p>
            <a:pPr marL="45720" indent="0" algn="just">
              <a:buNone/>
            </a:pPr>
            <a:r>
              <a:rPr lang="en-US" sz="1800" b="0" i="0" dirty="0">
                <a:solidFill>
                  <a:srgbClr val="333333"/>
                </a:solidFill>
                <a:effectLst/>
                <a:latin typeface="Calibri" panose="020F0502020204030204" pitchFamily="34" charset="0"/>
                <a:cs typeface="Calibri" panose="020F0502020204030204" pitchFamily="34" charset="0"/>
              </a:rPr>
              <a:t>For understanding the internal working of HashMap, you must be aware of hashCode() and equals() method.</a:t>
            </a:r>
          </a:p>
          <a:p>
            <a:pPr algn="just">
              <a:buFont typeface="Arial" panose="020B0604020202020204" pitchFamily="34" charset="0"/>
              <a:buChar char="•"/>
            </a:pPr>
            <a:r>
              <a:rPr lang="en-US" sz="1800" b="1" i="0" dirty="0">
                <a:solidFill>
                  <a:srgbClr val="000000"/>
                </a:solidFill>
                <a:effectLst/>
                <a:latin typeface="Calibri" panose="020F0502020204030204" pitchFamily="34" charset="0"/>
                <a:cs typeface="Calibri" panose="020F0502020204030204" pitchFamily="34" charset="0"/>
              </a:rPr>
              <a:t>equals():</a:t>
            </a:r>
            <a:r>
              <a:rPr lang="en-US" sz="1800" b="0" i="0" dirty="0">
                <a:solidFill>
                  <a:srgbClr val="000000"/>
                </a:solidFill>
                <a:effectLst/>
                <a:latin typeface="Calibri" panose="020F0502020204030204" pitchFamily="34" charset="0"/>
                <a:cs typeface="Calibri" panose="020F0502020204030204" pitchFamily="34" charset="0"/>
              </a:rPr>
              <a:t> It checks the equality of two objects. It compares the Key, whether they are equal or not. It is a method of the Object class. It can be overridden. If you override the equals() method, then it is mandatory to override the hashCode() method.</a:t>
            </a:r>
          </a:p>
          <a:p>
            <a:pPr algn="just">
              <a:buFont typeface="Arial" panose="020B0604020202020204" pitchFamily="34" charset="0"/>
              <a:buChar char="•"/>
            </a:pPr>
            <a:r>
              <a:rPr lang="en-US" sz="1800" b="1" i="0" dirty="0">
                <a:solidFill>
                  <a:srgbClr val="000000"/>
                </a:solidFill>
                <a:effectLst/>
                <a:latin typeface="Calibri" panose="020F0502020204030204" pitchFamily="34" charset="0"/>
                <a:cs typeface="Calibri" panose="020F0502020204030204" pitchFamily="34" charset="0"/>
              </a:rPr>
              <a:t>hashCode():</a:t>
            </a:r>
            <a:r>
              <a:rPr lang="en-US" sz="1800" b="0" i="0" dirty="0">
                <a:solidFill>
                  <a:srgbClr val="000000"/>
                </a:solidFill>
                <a:effectLst/>
                <a:latin typeface="Calibri" panose="020F0502020204030204" pitchFamily="34" charset="0"/>
                <a:cs typeface="Calibri" panose="020F0502020204030204" pitchFamily="34" charset="0"/>
              </a:rPr>
              <a:t> This is the method of the object class. It returns the memory reference of the object in integer form. The value received from the method is used as the bucket number. The bucket number is the address of the element inside the map. Hash code of null Key is 0.</a:t>
            </a:r>
          </a:p>
          <a:p>
            <a:pPr algn="just">
              <a:buFont typeface="Arial" panose="020B0604020202020204" pitchFamily="34" charset="0"/>
              <a:buChar char="•"/>
            </a:pPr>
            <a:r>
              <a:rPr lang="en-US" sz="1800" b="1" i="0" dirty="0">
                <a:solidFill>
                  <a:srgbClr val="000000"/>
                </a:solidFill>
                <a:effectLst/>
                <a:latin typeface="Calibri" panose="020F0502020204030204" pitchFamily="34" charset="0"/>
                <a:cs typeface="Calibri" panose="020F0502020204030204" pitchFamily="34" charset="0"/>
              </a:rPr>
              <a:t>Buckets:</a:t>
            </a:r>
            <a:r>
              <a:rPr lang="en-US" sz="1800" b="0" i="0" dirty="0">
                <a:solidFill>
                  <a:srgbClr val="000000"/>
                </a:solidFill>
                <a:effectLst/>
                <a:latin typeface="Calibri" panose="020F0502020204030204" pitchFamily="34" charset="0"/>
                <a:cs typeface="Calibri" panose="020F0502020204030204" pitchFamily="34" charset="0"/>
              </a:rPr>
              <a:t> Array of the node is called buckets. Each node has a data structure like a LinkedList. More than one node can share the same bucket. It may be different in capacity.</a:t>
            </a:r>
          </a:p>
          <a:p>
            <a:pPr marL="45720" indent="0" algn="just">
              <a:buNone/>
            </a:pPr>
            <a:r>
              <a:rPr lang="en-US" sz="2400" b="1" dirty="0">
                <a:solidFill>
                  <a:schemeClr val="accent5">
                    <a:lumMod val="75000"/>
                  </a:schemeClr>
                </a:solidFill>
                <a:latin typeface="Calibri" panose="020F0502020204030204" pitchFamily="34" charset="0"/>
                <a:cs typeface="Calibri" panose="020F0502020204030204" pitchFamily="34" charset="0"/>
              </a:rPr>
              <a:t>Hashing</a:t>
            </a:r>
          </a:p>
          <a:p>
            <a:pPr marL="45720" indent="0" algn="l">
              <a:buNone/>
            </a:pPr>
            <a:r>
              <a:rPr lang="en-US" sz="1800" b="0" i="0" u="none" strike="noStrike" baseline="0" dirty="0">
                <a:solidFill>
                  <a:schemeClr val="tx1"/>
                </a:solidFill>
                <a:latin typeface="Calibri" panose="020F0502020204030204" pitchFamily="34" charset="0"/>
                <a:cs typeface="Calibri" panose="020F0502020204030204" pitchFamily="34" charset="0"/>
              </a:rPr>
              <a:t>It doesn’t inserts the objects as you put them into HashMap i.e first element at index 0, second element at index 1 and so on. Instead it uses the hashcode of the key to decide the index for a particular key-value pair. It is </a:t>
            </a:r>
            <a:r>
              <a:rPr lang="en-IN" sz="1800" b="0" i="0" u="none" strike="noStrike" baseline="0" dirty="0">
                <a:solidFill>
                  <a:schemeClr val="tx1"/>
                </a:solidFill>
                <a:latin typeface="Calibri" panose="020F0502020204030204" pitchFamily="34" charset="0"/>
                <a:cs typeface="Calibri" panose="020F0502020204030204" pitchFamily="34" charset="0"/>
              </a:rPr>
              <a:t>called </a:t>
            </a:r>
            <a:r>
              <a:rPr lang="en-IN" sz="1800" b="1" i="0" u="none" strike="noStrike" baseline="0" dirty="0">
                <a:solidFill>
                  <a:schemeClr val="tx1"/>
                </a:solidFill>
                <a:latin typeface="Calibri" panose="020F0502020204030204" pitchFamily="34" charset="0"/>
                <a:cs typeface="Calibri" panose="020F0502020204030204" pitchFamily="34" charset="0"/>
              </a:rPr>
              <a:t>Hashing.</a:t>
            </a:r>
            <a:endParaRPr lang="en-US" sz="1800" b="1" i="0" dirty="0">
              <a:solidFill>
                <a:schemeClr val="tx1"/>
              </a:solidFill>
              <a:effectLst/>
              <a:latin typeface="Calibri" panose="020F0502020204030204" pitchFamily="34" charset="0"/>
              <a:cs typeface="Calibri" panose="020F0502020204030204" pitchFamily="34" charset="0"/>
            </a:endParaRPr>
          </a:p>
          <a:p>
            <a:pPr marL="45720" indent="0" algn="l">
              <a:buNone/>
            </a:pPr>
            <a:endParaRPr lang="en-US" sz="1800" b="0" i="0" u="none" strike="noStrike" baseline="0" dirty="0">
              <a:solidFill>
                <a:schemeClr val="tx1"/>
              </a:solidFill>
              <a:latin typeface="CIDFont+F2"/>
            </a:endParaRPr>
          </a:p>
          <a:p>
            <a:pPr marL="45720" indent="0" algn="l">
              <a:buNone/>
            </a:pPr>
            <a:endParaRPr lang="en-IN" b="1"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1630C47-6385-47C2-99E1-A687C9D31484}"/>
                  </a:ext>
                </a:extLst>
              </p14:cNvPr>
              <p14:cNvContentPartPr/>
              <p14:nvPr/>
            </p14:nvContentPartPr>
            <p14:xfrm>
              <a:off x="1489693" y="1642227"/>
              <a:ext cx="360" cy="360"/>
            </p14:xfrm>
          </p:contentPart>
        </mc:Choice>
        <mc:Fallback xmlns="">
          <p:pic>
            <p:nvPicPr>
              <p:cNvPr id="2" name="Ink 1">
                <a:extLst>
                  <a:ext uri="{FF2B5EF4-FFF2-40B4-BE49-F238E27FC236}">
                    <a16:creationId xmlns:a16="http://schemas.microsoft.com/office/drawing/2014/main" id="{71630C47-6385-47C2-99E1-A687C9D31484}"/>
                  </a:ext>
                </a:extLst>
              </p:cNvPr>
              <p:cNvPicPr/>
              <p:nvPr/>
            </p:nvPicPr>
            <p:blipFill>
              <a:blip r:embed="rId3"/>
              <a:stretch>
                <a:fillRect/>
              </a:stretch>
            </p:blipFill>
            <p:spPr>
              <a:xfrm>
                <a:off x="1481053" y="163358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1B0A089-6DC1-442F-9C05-1926901FAC65}"/>
                  </a:ext>
                </a:extLst>
              </p14:cNvPr>
              <p14:cNvContentPartPr/>
              <p14:nvPr/>
            </p14:nvContentPartPr>
            <p14:xfrm>
              <a:off x="1388533" y="2302827"/>
              <a:ext cx="360" cy="360"/>
            </p14:xfrm>
          </p:contentPart>
        </mc:Choice>
        <mc:Fallback xmlns="">
          <p:pic>
            <p:nvPicPr>
              <p:cNvPr id="4" name="Ink 3">
                <a:extLst>
                  <a:ext uri="{FF2B5EF4-FFF2-40B4-BE49-F238E27FC236}">
                    <a16:creationId xmlns:a16="http://schemas.microsoft.com/office/drawing/2014/main" id="{01B0A089-6DC1-442F-9C05-1926901FAC65}"/>
                  </a:ext>
                </a:extLst>
              </p:cNvPr>
              <p:cNvPicPr/>
              <p:nvPr/>
            </p:nvPicPr>
            <p:blipFill>
              <a:blip r:embed="rId3"/>
              <a:stretch>
                <a:fillRect/>
              </a:stretch>
            </p:blipFill>
            <p:spPr>
              <a:xfrm>
                <a:off x="1379533" y="2293827"/>
                <a:ext cx="18000" cy="18000"/>
              </a:xfrm>
              <a:prstGeom prst="rect">
                <a:avLst/>
              </a:prstGeom>
            </p:spPr>
          </p:pic>
        </mc:Fallback>
      </mc:AlternateContent>
    </p:spTree>
    <p:extLst>
      <p:ext uri="{BB962C8B-B14F-4D97-AF65-F5344CB8AC3E}">
        <p14:creationId xmlns:p14="http://schemas.microsoft.com/office/powerpoint/2010/main" val="181758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D7C0-DB8B-4DEC-A165-3C92206D74DE}"/>
              </a:ext>
            </a:extLst>
          </p:cNvPr>
          <p:cNvSpPr>
            <a:spLocks noGrp="1"/>
          </p:cNvSpPr>
          <p:nvPr>
            <p:ph type="title"/>
          </p:nvPr>
        </p:nvSpPr>
        <p:spPr>
          <a:xfrm>
            <a:off x="1143000" y="847726"/>
            <a:ext cx="9875520" cy="285750"/>
          </a:xfrm>
        </p:spPr>
        <p:txBody>
          <a:bodyPr>
            <a:normAutofit fontScale="90000"/>
          </a:bodyPr>
          <a:lstStyle/>
          <a:p>
            <a:r>
              <a:rPr lang="en-IN" b="1" i="0" dirty="0">
                <a:solidFill>
                  <a:schemeClr val="accent5">
                    <a:lumMod val="75000"/>
                  </a:schemeClr>
                </a:solidFill>
                <a:effectLst/>
                <a:latin typeface="Calibri" panose="020F0502020204030204" pitchFamily="34" charset="0"/>
              </a:rPr>
              <a:t>Contract between </a:t>
            </a:r>
            <a:r>
              <a:rPr lang="en-IN" b="1" dirty="0">
                <a:solidFill>
                  <a:schemeClr val="accent5">
                    <a:lumMod val="75000"/>
                  </a:schemeClr>
                </a:solidFill>
                <a:latin typeface="Calibri" panose="020F0502020204030204" pitchFamily="34" charset="0"/>
              </a:rPr>
              <a:t>h</a:t>
            </a:r>
            <a:r>
              <a:rPr lang="en-IN" b="1" i="0" dirty="0">
                <a:solidFill>
                  <a:schemeClr val="accent5">
                    <a:lumMod val="75000"/>
                  </a:schemeClr>
                </a:solidFill>
                <a:effectLst/>
                <a:latin typeface="Calibri" panose="020F0502020204030204" pitchFamily="34" charset="0"/>
              </a:rPr>
              <a:t>ashCode() and equal()</a:t>
            </a:r>
            <a:br>
              <a:rPr lang="en-IN" dirty="0">
                <a:solidFill>
                  <a:srgbClr val="201F1E"/>
                </a:solidFill>
                <a:latin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560E5E6F-9493-41F9-B3AB-A96ABFD1CDB3}"/>
              </a:ext>
            </a:extLst>
          </p:cNvPr>
          <p:cNvSpPr>
            <a:spLocks noGrp="1"/>
          </p:cNvSpPr>
          <p:nvPr>
            <p:ph idx="1"/>
          </p:nvPr>
        </p:nvSpPr>
        <p:spPr>
          <a:xfrm>
            <a:off x="1143000" y="1133476"/>
            <a:ext cx="9872871" cy="4962524"/>
          </a:xfrm>
        </p:spPr>
        <p:txBody>
          <a:bodyPr>
            <a:normAutofit/>
          </a:bodyPr>
          <a:lstStyle/>
          <a:p>
            <a:pPr marL="45720" indent="0">
              <a:buNone/>
            </a:pPr>
            <a:r>
              <a:rPr lang="en-US" i="0" dirty="0">
                <a:solidFill>
                  <a:srgbClr val="000000"/>
                </a:solidFill>
                <a:effectLst/>
                <a:latin typeface="Calibri" panose="020F0502020204030204" pitchFamily="34" charset="0"/>
                <a:cs typeface="Calibri" panose="020F0502020204030204" pitchFamily="34" charset="0"/>
              </a:rPr>
              <a:t>The default implementation of </a:t>
            </a:r>
            <a:r>
              <a:rPr lang="en-US" i="1" dirty="0">
                <a:solidFill>
                  <a:srgbClr val="000000"/>
                </a:solidFill>
                <a:effectLst/>
                <a:latin typeface="Calibri" panose="020F0502020204030204" pitchFamily="34" charset="0"/>
                <a:cs typeface="Calibri" panose="020F0502020204030204" pitchFamily="34" charset="0"/>
              </a:rPr>
              <a:t>equals()</a:t>
            </a:r>
            <a:r>
              <a:rPr lang="en-US" i="0" dirty="0">
                <a:solidFill>
                  <a:srgbClr val="000000"/>
                </a:solidFill>
                <a:effectLst/>
                <a:latin typeface="Calibri" panose="020F0502020204030204" pitchFamily="34" charset="0"/>
                <a:cs typeface="Calibri" panose="020F0502020204030204" pitchFamily="34" charset="0"/>
              </a:rPr>
              <a:t> in the </a:t>
            </a:r>
            <a:r>
              <a:rPr lang="en-US" i="1" dirty="0">
                <a:solidFill>
                  <a:srgbClr val="000000"/>
                </a:solidFill>
                <a:effectLst/>
                <a:latin typeface="Calibri" panose="020F0502020204030204" pitchFamily="34" charset="0"/>
                <a:cs typeface="Calibri" panose="020F0502020204030204" pitchFamily="34" charset="0"/>
              </a:rPr>
              <a:t>Object </a:t>
            </a:r>
            <a:r>
              <a:rPr lang="en-US" i="0" dirty="0">
                <a:solidFill>
                  <a:srgbClr val="000000"/>
                </a:solidFill>
                <a:effectLst/>
                <a:latin typeface="Calibri" panose="020F0502020204030204" pitchFamily="34" charset="0"/>
                <a:cs typeface="Calibri" panose="020F0502020204030204" pitchFamily="34" charset="0"/>
              </a:rPr>
              <a:t>class says that equality is the same as object identity. </a:t>
            </a:r>
            <a:r>
              <a:rPr lang="en-US" dirty="0">
                <a:solidFill>
                  <a:srgbClr val="000000"/>
                </a:solidFill>
                <a:latin typeface="Calibri" panose="020F0502020204030204" pitchFamily="34" charset="0"/>
                <a:cs typeface="Calibri" panose="020F0502020204030204" pitchFamily="34" charset="0"/>
              </a:rPr>
              <a:t>O</a:t>
            </a:r>
            <a:r>
              <a:rPr lang="en-US" i="0" dirty="0">
                <a:solidFill>
                  <a:srgbClr val="000000"/>
                </a:solidFill>
                <a:effectLst/>
                <a:latin typeface="Calibri" panose="020F0502020204030204" pitchFamily="34" charset="0"/>
                <a:cs typeface="Calibri" panose="020F0502020204030204" pitchFamily="34" charset="0"/>
              </a:rPr>
              <a:t>verride the </a:t>
            </a:r>
            <a:r>
              <a:rPr lang="en-US" i="1" dirty="0">
                <a:solidFill>
                  <a:srgbClr val="000000"/>
                </a:solidFill>
                <a:effectLst/>
                <a:latin typeface="Calibri" panose="020F0502020204030204" pitchFamily="34" charset="0"/>
                <a:cs typeface="Calibri" panose="020F0502020204030204" pitchFamily="34" charset="0"/>
              </a:rPr>
              <a:t>equals()</a:t>
            </a:r>
            <a:r>
              <a:rPr lang="en-US" i="0" dirty="0">
                <a:solidFill>
                  <a:srgbClr val="000000"/>
                </a:solidFill>
                <a:effectLst/>
                <a:latin typeface="Calibri" panose="020F0502020204030204" pitchFamily="34" charset="0"/>
                <a:cs typeface="Calibri" panose="020F0502020204030204" pitchFamily="34" charset="0"/>
              </a:rPr>
              <a:t> method so that it doesn't consider only object identity, but also the value of the two relevant properties. However, for value objects, we usually prefer equality based on their properties. Thus, we want to override </a:t>
            </a:r>
            <a:r>
              <a:rPr lang="en-US" i="1" dirty="0">
                <a:solidFill>
                  <a:srgbClr val="000000"/>
                </a:solidFill>
                <a:effectLst/>
                <a:latin typeface="Calibri" panose="020F0502020204030204" pitchFamily="34" charset="0"/>
                <a:cs typeface="Calibri" panose="020F0502020204030204" pitchFamily="34" charset="0"/>
              </a:rPr>
              <a:t>equals()</a:t>
            </a:r>
            <a:r>
              <a:rPr lang="en-US" i="0" dirty="0">
                <a:solidFill>
                  <a:srgbClr val="000000"/>
                </a:solidFill>
                <a:effectLst/>
                <a:latin typeface="Calibri" panose="020F0502020204030204" pitchFamily="34" charset="0"/>
                <a:cs typeface="Calibri" panose="020F0502020204030204" pitchFamily="34" charset="0"/>
              </a:rPr>
              <a:t> and </a:t>
            </a:r>
            <a:r>
              <a:rPr lang="en-US" i="1" dirty="0">
                <a:solidFill>
                  <a:srgbClr val="000000"/>
                </a:solidFill>
                <a:effectLst/>
                <a:latin typeface="Calibri" panose="020F0502020204030204" pitchFamily="34" charset="0"/>
                <a:cs typeface="Calibri" panose="020F0502020204030204" pitchFamily="34" charset="0"/>
              </a:rPr>
              <a:t>hashCode()</a:t>
            </a:r>
            <a:r>
              <a:rPr lang="en-US" i="0" dirty="0">
                <a:solidFill>
                  <a:srgbClr val="000000"/>
                </a:solidFill>
                <a:effectLst/>
                <a:latin typeface="Calibri" panose="020F0502020204030204" pitchFamily="34" charset="0"/>
                <a:cs typeface="Calibri" panose="020F0502020204030204" pitchFamily="34" charset="0"/>
              </a:rPr>
              <a:t>. </a:t>
            </a:r>
          </a:p>
          <a:p>
            <a:pPr marL="45720" indent="0">
              <a:buNone/>
            </a:pPr>
            <a:r>
              <a:rPr lang="en-US" b="1" i="0" dirty="0">
                <a:solidFill>
                  <a:schemeClr val="tx1"/>
                </a:solidFill>
                <a:effectLst/>
                <a:latin typeface="Calibri" panose="020F0502020204030204" pitchFamily="34" charset="0"/>
                <a:cs typeface="Calibri" panose="020F0502020204030204" pitchFamily="34" charset="0"/>
              </a:rPr>
              <a:t>General contract associated with hashCode() and </a:t>
            </a:r>
            <a:r>
              <a:rPr lang="en-US" b="1" i="0" dirty="0">
                <a:solidFill>
                  <a:srgbClr val="000000"/>
                </a:solidFill>
                <a:effectLst/>
                <a:latin typeface="Calibri" panose="020F0502020204030204" pitchFamily="34" charset="0"/>
                <a:cs typeface="Calibri" panose="020F0502020204030204" pitchFamily="34" charset="0"/>
              </a:rPr>
              <a:t>equals()</a:t>
            </a:r>
            <a:r>
              <a:rPr lang="en-US" b="0" i="0" dirty="0">
                <a:solidFill>
                  <a:srgbClr val="000000"/>
                </a:solidFill>
                <a:effectLst/>
                <a:latin typeface="Calibri" panose="020F0502020204030204" pitchFamily="34" charset="0"/>
                <a:cs typeface="Calibri" panose="020F0502020204030204" pitchFamily="34" charset="0"/>
              </a:rPr>
              <a:t> </a:t>
            </a:r>
            <a:r>
              <a:rPr lang="en-US" b="1" i="0" dirty="0">
                <a:solidFill>
                  <a:schemeClr val="tx1"/>
                </a:solidFill>
                <a:effectLst/>
                <a:latin typeface="Calibri" panose="020F0502020204030204" pitchFamily="34" charset="0"/>
                <a:cs typeface="Calibri" panose="020F0502020204030204" pitchFamily="34" charset="0"/>
              </a:rPr>
              <a:t> method </a:t>
            </a:r>
          </a:p>
          <a:p>
            <a:pPr>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The</a:t>
            </a:r>
            <a:r>
              <a:rPr lang="en-US" b="1" i="0" dirty="0">
                <a:solidFill>
                  <a:srgbClr val="000000"/>
                </a:solidFill>
                <a:effectLst/>
                <a:latin typeface="Calibri" panose="020F0502020204030204" pitchFamily="34" charset="0"/>
                <a:cs typeface="Calibri" panose="020F0502020204030204" pitchFamily="34" charset="0"/>
              </a:rPr>
              <a:t> hashCode()</a:t>
            </a:r>
            <a:r>
              <a:rPr lang="en-US" b="0" i="0" dirty="0">
                <a:solidFill>
                  <a:srgbClr val="000000"/>
                </a:solidFill>
                <a:effectLst/>
                <a:latin typeface="Calibri" panose="020F0502020204030204" pitchFamily="34" charset="0"/>
                <a:cs typeface="Calibri" panose="020F0502020204030204" pitchFamily="34" charset="0"/>
              </a:rPr>
              <a:t> method should return the same integer value for the same object for each calling of this method unless the value stored in the object is modified.</a:t>
            </a:r>
          </a:p>
          <a:p>
            <a:pPr>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If two objects are equal(according to </a:t>
            </a:r>
            <a:r>
              <a:rPr lang="en-US" b="1" i="0" dirty="0">
                <a:solidFill>
                  <a:srgbClr val="000000"/>
                </a:solidFill>
                <a:effectLst/>
                <a:latin typeface="Calibri" panose="020F0502020204030204" pitchFamily="34" charset="0"/>
                <a:cs typeface="Calibri" panose="020F0502020204030204" pitchFamily="34" charset="0"/>
              </a:rPr>
              <a:t>equals()</a:t>
            </a:r>
            <a:r>
              <a:rPr lang="en-US" b="0" i="0" dirty="0">
                <a:solidFill>
                  <a:srgbClr val="000000"/>
                </a:solidFill>
                <a:effectLst/>
                <a:latin typeface="Calibri" panose="020F0502020204030204" pitchFamily="34" charset="0"/>
                <a:cs typeface="Calibri" panose="020F0502020204030204" pitchFamily="34" charset="0"/>
              </a:rPr>
              <a:t> method) then the </a:t>
            </a:r>
            <a:r>
              <a:rPr lang="en-US" b="1" i="0" dirty="0">
                <a:solidFill>
                  <a:srgbClr val="000000"/>
                </a:solidFill>
                <a:effectLst/>
                <a:latin typeface="Calibri" panose="020F0502020204030204" pitchFamily="34" charset="0"/>
                <a:cs typeface="Calibri" panose="020F0502020204030204" pitchFamily="34" charset="0"/>
              </a:rPr>
              <a:t>hashCode()</a:t>
            </a:r>
            <a:r>
              <a:rPr lang="en-US" b="0" i="0" dirty="0">
                <a:solidFill>
                  <a:srgbClr val="000000"/>
                </a:solidFill>
                <a:effectLst/>
                <a:latin typeface="Calibri" panose="020F0502020204030204" pitchFamily="34" charset="0"/>
                <a:cs typeface="Calibri" panose="020F0502020204030204" pitchFamily="34" charset="0"/>
              </a:rPr>
              <a:t> method should return the same integer value for both the objects.</a:t>
            </a:r>
          </a:p>
          <a:p>
            <a:pPr>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But, it is not necessary that the</a:t>
            </a:r>
            <a:r>
              <a:rPr lang="en-US" b="1" i="0" dirty="0">
                <a:solidFill>
                  <a:srgbClr val="000000"/>
                </a:solidFill>
                <a:effectLst/>
                <a:latin typeface="Calibri" panose="020F0502020204030204" pitchFamily="34" charset="0"/>
                <a:cs typeface="Calibri" panose="020F0502020204030204" pitchFamily="34" charset="0"/>
              </a:rPr>
              <a:t> hashCode()</a:t>
            </a:r>
            <a:r>
              <a:rPr lang="en-US" b="0" i="0" dirty="0">
                <a:solidFill>
                  <a:srgbClr val="000000"/>
                </a:solidFill>
                <a:effectLst/>
                <a:latin typeface="Calibri" panose="020F0502020204030204" pitchFamily="34" charset="0"/>
                <a:cs typeface="Calibri" panose="020F0502020204030204" pitchFamily="34" charset="0"/>
              </a:rPr>
              <a:t> method will return the distinct result for the objects that are not equal (according to </a:t>
            </a:r>
            <a:r>
              <a:rPr lang="en-US" b="1" i="0" dirty="0">
                <a:solidFill>
                  <a:srgbClr val="000000"/>
                </a:solidFill>
                <a:effectLst/>
                <a:latin typeface="Calibri" panose="020F0502020204030204" pitchFamily="34" charset="0"/>
                <a:cs typeface="Calibri" panose="020F0502020204030204" pitchFamily="34" charset="0"/>
              </a:rPr>
              <a:t>equals()</a:t>
            </a:r>
            <a:r>
              <a:rPr lang="en-US" b="0" i="0" dirty="0">
                <a:solidFill>
                  <a:srgbClr val="000000"/>
                </a:solidFill>
                <a:effectLst/>
                <a:latin typeface="Calibri" panose="020F0502020204030204" pitchFamily="34" charset="0"/>
                <a:cs typeface="Calibri" panose="020F0502020204030204" pitchFamily="34" charset="0"/>
              </a:rPr>
              <a:t> method).</a:t>
            </a:r>
          </a:p>
          <a:p>
            <a:endParaRPr lang="en-US" b="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1767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2055-44D0-4C7C-8A6E-2E00B21D745C}"/>
              </a:ext>
            </a:extLst>
          </p:cNvPr>
          <p:cNvSpPr>
            <a:spLocks noGrp="1"/>
          </p:cNvSpPr>
          <p:nvPr>
            <p:ph type="title"/>
          </p:nvPr>
        </p:nvSpPr>
        <p:spPr>
          <a:xfrm>
            <a:off x="1143000" y="609600"/>
            <a:ext cx="9875520" cy="465667"/>
          </a:xfrm>
        </p:spPr>
        <p:txBody>
          <a:bodyPr>
            <a:normAutofit fontScale="90000"/>
          </a:bodyPr>
          <a:lstStyle/>
          <a:p>
            <a:r>
              <a:rPr lang="en-IN" b="1" i="0" dirty="0">
                <a:solidFill>
                  <a:schemeClr val="accent5">
                    <a:lumMod val="75000"/>
                  </a:schemeClr>
                </a:solidFill>
                <a:effectLst/>
                <a:latin typeface="Cambria" panose="02040503050406030204" pitchFamily="18" charset="0"/>
              </a:rPr>
              <a:t>ConcurrentHashMap</a:t>
            </a: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FE74C3E7-CFB3-49ED-A447-810FFB4BAC05}"/>
              </a:ext>
            </a:extLst>
          </p:cNvPr>
          <p:cNvSpPr>
            <a:spLocks noGrp="1"/>
          </p:cNvSpPr>
          <p:nvPr>
            <p:ph idx="1"/>
          </p:nvPr>
        </p:nvSpPr>
        <p:spPr>
          <a:xfrm>
            <a:off x="1143000" y="1236133"/>
            <a:ext cx="9872871" cy="4859867"/>
          </a:xfrm>
        </p:spPr>
        <p:txBody>
          <a:bodyPr/>
          <a:lstStyle/>
          <a:p>
            <a:pPr marL="45720" indent="0">
              <a:buNone/>
            </a:pPr>
            <a:r>
              <a:rPr lang="en-US" sz="1800" b="0" i="0" dirty="0">
                <a:solidFill>
                  <a:srgbClr val="222635"/>
                </a:solidFill>
                <a:effectLst/>
                <a:latin typeface="Cambria" panose="02040503050406030204" pitchFamily="18" charset="0"/>
              </a:rPr>
              <a:t>It allows concurrent access to the map. Part of the map called </a:t>
            </a:r>
            <a:r>
              <a:rPr lang="en-US" sz="1800" b="0" i="1" dirty="0">
                <a:solidFill>
                  <a:srgbClr val="222635"/>
                </a:solidFill>
                <a:effectLst/>
                <a:latin typeface="Cambria" panose="02040503050406030204" pitchFamily="18" charset="0"/>
              </a:rPr>
              <a:t>Segment (internal data structure) </a:t>
            </a:r>
            <a:r>
              <a:rPr lang="en-US" sz="1800" b="0" i="0" dirty="0">
                <a:solidFill>
                  <a:srgbClr val="222635"/>
                </a:solidFill>
                <a:effectLst/>
                <a:latin typeface="Cambria" panose="02040503050406030204" pitchFamily="18" charset="0"/>
              </a:rPr>
              <a:t>is only getting locked while adding or updating the map. So ConcurrentHashMap allows concurrent threads to read the value without locking at all. This data structure was introduced to improve performance.</a:t>
            </a:r>
          </a:p>
          <a:p>
            <a:pPr marL="45720" indent="0">
              <a:buNone/>
            </a:pPr>
            <a:endParaRPr lang="en-IN" dirty="0"/>
          </a:p>
        </p:txBody>
      </p:sp>
      <p:pic>
        <p:nvPicPr>
          <p:cNvPr id="1026" name="Picture 2" descr="JavaByPatel: Data structures and algorithms interview questions in Java:  2016">
            <a:extLst>
              <a:ext uri="{FF2B5EF4-FFF2-40B4-BE49-F238E27FC236}">
                <a16:creationId xmlns:a16="http://schemas.microsoft.com/office/drawing/2014/main" id="{34F88907-5C58-4676-8462-423307C3C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934" y="2328332"/>
            <a:ext cx="10143066" cy="4224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66555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1047</TotalTime>
  <Words>2100</Words>
  <Application>Microsoft Office PowerPoint</Application>
  <PresentationFormat>Widescreen</PresentationFormat>
  <Paragraphs>144</Paragraphs>
  <Slides>18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Arial</vt:lpstr>
      <vt:lpstr>Calibri</vt:lpstr>
      <vt:lpstr>Cambria</vt:lpstr>
      <vt:lpstr>charter</vt:lpstr>
      <vt:lpstr>CIDFont+F2</vt:lpstr>
      <vt:lpstr>Corbel</vt:lpstr>
      <vt:lpstr>erdana</vt:lpstr>
      <vt:lpstr>inter-bold</vt:lpstr>
      <vt:lpstr>inter-regular</vt:lpstr>
      <vt:lpstr>sohne</vt:lpstr>
      <vt:lpstr>SymbolMT</vt:lpstr>
      <vt:lpstr>times new roman</vt:lpstr>
      <vt:lpstr>urw-din</vt:lpstr>
      <vt:lpstr>Basis</vt:lpstr>
      <vt:lpstr>Collection FAQ</vt:lpstr>
      <vt:lpstr>Content</vt:lpstr>
      <vt:lpstr>How HashMap works internally?  </vt:lpstr>
      <vt:lpstr>PowerPoint Presentation</vt:lpstr>
      <vt:lpstr>PowerPoint Presentation</vt:lpstr>
      <vt:lpstr>Hash Collision </vt:lpstr>
      <vt:lpstr>PowerPoint Presentation</vt:lpstr>
      <vt:lpstr>Contract between hashCode() and equal() </vt:lpstr>
      <vt:lpstr>ConcurrentHashMap</vt:lpstr>
      <vt:lpstr>PowerPoint Presentation</vt:lpstr>
      <vt:lpstr>Difference between HashMap and ConcurrentHashMap</vt:lpstr>
      <vt:lpstr>How HashSet works internally? </vt:lpstr>
      <vt:lpstr>PowerPoint Presentation</vt:lpstr>
      <vt:lpstr>Can you save custom object in TreeSet? How sorting works in TreeSet? </vt:lpstr>
      <vt:lpstr>PowerPoint Presentation</vt:lpstr>
      <vt:lpstr>Difference between Comparable and Comparator</vt:lpstr>
      <vt:lpstr>Is ArrayList is synchronized? How we can make it synchronized?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 FAQ</dc:title>
  <dc:creator>shivani asati</dc:creator>
  <cp:lastModifiedBy>shivani asati</cp:lastModifiedBy>
  <cp:revision>10</cp:revision>
  <dcterms:created xsi:type="dcterms:W3CDTF">2022-03-04T09:02:01Z</dcterms:created>
  <dcterms:modified xsi:type="dcterms:W3CDTF">2022-03-08T08:00:06Z</dcterms:modified>
</cp:coreProperties>
</file>