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63" r:id="rId3"/>
    <p:sldId id="369" r:id="rId4"/>
    <p:sldId id="370" r:id="rId5"/>
    <p:sldId id="371" r:id="rId6"/>
    <p:sldId id="372" r:id="rId7"/>
    <p:sldId id="373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0066"/>
    <a:srgbClr val="4472C4"/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4\Stack1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with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C++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789471" y="4524947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Lecture#10</a:t>
            </a: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 is a </a:t>
            </a:r>
            <a:r>
              <a:rPr lang="en-US" dirty="0">
                <a:solidFill>
                  <a:srgbClr val="00B0F0"/>
                </a:solidFill>
              </a:rPr>
              <a:t>collection with two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82" y="2132473"/>
            <a:ext cx="6433169" cy="2651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 an element on </a:t>
            </a:r>
            <a:r>
              <a:rPr lang="en-US" u="sng" dirty="0">
                <a:solidFill>
                  <a:srgbClr val="0070C0"/>
                </a:solidFill>
              </a:rPr>
              <a:t>top</a:t>
            </a:r>
            <a:r>
              <a:rPr lang="en-US" dirty="0"/>
              <a:t> of the stack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Remove an element from the </a:t>
            </a:r>
            <a:r>
              <a:rPr lang="en-US" u="sng" dirty="0">
                <a:solidFill>
                  <a:srgbClr val="0070C0"/>
                </a:solidFill>
              </a:rPr>
              <a:t>top</a:t>
            </a:r>
            <a:r>
              <a:rPr lang="en-US" dirty="0"/>
              <a:t> of the stack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6978" y="4025816"/>
            <a:ext cx="3070041" cy="2243493"/>
            <a:chOff x="8155438" y="1502902"/>
            <a:chExt cx="3070041" cy="2243493"/>
          </a:xfrm>
        </p:grpSpPr>
        <p:pic>
          <p:nvPicPr>
            <p:cNvPr id="10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438" y="1502902"/>
              <a:ext cx="3070041" cy="22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395687" y="1871130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D9D9D9"/>
                  </a:solidFill>
                  <a:latin typeface="Edwardian Script ITC" panose="030303020407070D0804" pitchFamily="66" charset="0"/>
                </a:rPr>
                <a:t>top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96978" y="3444971"/>
            <a:ext cx="3070041" cy="2243493"/>
            <a:chOff x="8155438" y="1502902"/>
            <a:chExt cx="3070041" cy="2243493"/>
          </a:xfrm>
        </p:grpSpPr>
        <p:pic>
          <p:nvPicPr>
            <p:cNvPr id="14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438" y="1502902"/>
              <a:ext cx="3070041" cy="22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9395687" y="1871130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D9D9D9"/>
                  </a:solidFill>
                  <a:latin typeface="Edwardian Script ITC" panose="030303020407070D0804" pitchFamily="66" charset="0"/>
                </a:rPr>
                <a:t>top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96978" y="2797761"/>
            <a:ext cx="3070041" cy="2243493"/>
            <a:chOff x="8155438" y="1502902"/>
            <a:chExt cx="3070041" cy="2243493"/>
          </a:xfrm>
        </p:grpSpPr>
        <p:pic>
          <p:nvPicPr>
            <p:cNvPr id="1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438" y="1502902"/>
              <a:ext cx="3070041" cy="22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395687" y="1871130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D9D9D9"/>
                  </a:solidFill>
                  <a:latin typeface="Edwardian Script ITC" panose="030303020407070D0804" pitchFamily="66" charset="0"/>
                </a:rPr>
                <a:t>top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96977" y="2148145"/>
            <a:ext cx="3070041" cy="2243493"/>
            <a:chOff x="8155438" y="1502902"/>
            <a:chExt cx="3070041" cy="2243493"/>
          </a:xfrm>
        </p:grpSpPr>
        <p:pic>
          <p:nvPicPr>
            <p:cNvPr id="20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438" y="1502902"/>
              <a:ext cx="3070041" cy="22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9395687" y="1871130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D9D9D9"/>
                  </a:solidFill>
                  <a:latin typeface="Edwardian Script ITC" panose="030303020407070D0804" pitchFamily="66" charset="0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7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9007" y="1157907"/>
            <a:ext cx="84174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Stack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stack;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top, size;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Stack Constructor : creates an empty stack (top = -1)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Stack(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0) : stack(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T[n]), top(-1), size(n) {} 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Stack Destructor : deletes the stack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~Stack() {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stack; }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 if the stack is empty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empty()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top == -1; } 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push an element in the top of the stack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pop an element from the top of the stack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 – </a:t>
            </a:r>
            <a:r>
              <a:rPr lang="en-US" dirty="0">
                <a:solidFill>
                  <a:srgbClr val="FF0000"/>
                </a:solidFill>
              </a:rPr>
              <a:t>push</a:t>
            </a:r>
            <a:r>
              <a:rPr lang="en-US" dirty="0"/>
              <a:t>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4504" y="2372753"/>
            <a:ext cx="841749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Stack&lt;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(top == size - 1)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("overflow");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 = top + 1;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stack[top] = 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 – </a:t>
            </a:r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/>
              <a:t>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4504" y="2372753"/>
            <a:ext cx="84174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&gt;::pop() { 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(top == - 1)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(“underflow");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stack[top];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top = top - 1;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IN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 – </a:t>
            </a:r>
            <a:r>
              <a:rPr lang="en-US" dirty="0" err="1">
                <a:solidFill>
                  <a:srgbClr val="FF0000"/>
                </a:solidFill>
              </a:rPr>
              <a:t>StackException</a:t>
            </a:r>
            <a:r>
              <a:rPr lang="en-US" dirty="0"/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4504" y="2372753"/>
            <a:ext cx="8417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 – testing our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637" y="1471406"/>
            <a:ext cx="113559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stack(5);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"extracting " &lt;&lt; stack.pop() &lt;&lt; " from stack" &lt;&lt; 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446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Courier New</vt:lpstr>
      <vt:lpstr>Edwardian Script ITC</vt:lpstr>
      <vt:lpstr>Garamond</vt:lpstr>
      <vt:lpstr>Wingdings</vt:lpstr>
      <vt:lpstr>1_Office Theme</vt:lpstr>
      <vt:lpstr>PowerPoint Presentation</vt:lpstr>
      <vt:lpstr>A stack is a collection with two operations</vt:lpstr>
      <vt:lpstr>Stack using array</vt:lpstr>
      <vt:lpstr>Stack using array – push operation</vt:lpstr>
      <vt:lpstr>Stack using array – pop operation</vt:lpstr>
      <vt:lpstr>Stack using array – StackException class</vt:lpstr>
      <vt:lpstr>Stack using array – testing 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163</cp:revision>
  <dcterms:created xsi:type="dcterms:W3CDTF">2019-02-27T09:44:52Z</dcterms:created>
  <dcterms:modified xsi:type="dcterms:W3CDTF">2024-10-12T05:30:13Z</dcterms:modified>
</cp:coreProperties>
</file>