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63" r:id="rId3"/>
    <p:sldId id="369" r:id="rId4"/>
    <p:sldId id="370" r:id="rId5"/>
    <p:sldId id="371" r:id="rId6"/>
    <p:sldId id="373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0066"/>
    <a:srgbClr val="4472C4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UpDegree\PPTs\Courses\Data%20Structures%20with%20C++\Code\Set4\Stack2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with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C++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503335" y="4537473"/>
            <a:ext cx="3725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Lecture#11 Stack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is a </a:t>
            </a:r>
            <a:r>
              <a:rPr lang="en-US" dirty="0">
                <a:solidFill>
                  <a:srgbClr val="00B0F0"/>
                </a:solidFill>
              </a:rPr>
              <a:t>collection with two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82" y="2132473"/>
            <a:ext cx="6433169" cy="2651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 an element on </a:t>
            </a:r>
            <a:r>
              <a:rPr lang="en-US" u="sng" dirty="0">
                <a:solidFill>
                  <a:srgbClr val="0070C0"/>
                </a:solidFill>
              </a:rPr>
              <a:t>top</a:t>
            </a:r>
            <a:r>
              <a:rPr lang="en-US" dirty="0"/>
              <a:t> of the stack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Remove an element from the </a:t>
            </a:r>
            <a:r>
              <a:rPr lang="en-US" u="sng" dirty="0">
                <a:solidFill>
                  <a:srgbClr val="0070C0"/>
                </a:solidFill>
              </a:rPr>
              <a:t>top</a:t>
            </a:r>
            <a:r>
              <a:rPr lang="en-US" dirty="0"/>
              <a:t> of the stack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6978" y="4025816"/>
            <a:ext cx="3070041" cy="2243493"/>
            <a:chOff x="8155438" y="1502902"/>
            <a:chExt cx="3070041" cy="2243493"/>
          </a:xfrm>
        </p:grpSpPr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6978" y="3444971"/>
            <a:ext cx="3070041" cy="2243493"/>
            <a:chOff x="8155438" y="1502902"/>
            <a:chExt cx="3070041" cy="2243493"/>
          </a:xfrm>
        </p:grpSpPr>
        <p:pic>
          <p:nvPicPr>
            <p:cNvPr id="14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96978" y="2797761"/>
            <a:ext cx="3070041" cy="2243493"/>
            <a:chOff x="8155438" y="1502902"/>
            <a:chExt cx="3070041" cy="2243493"/>
          </a:xfrm>
        </p:grpSpPr>
        <p:pic>
          <p:nvPicPr>
            <p:cNvPr id="1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96977" y="2148145"/>
            <a:ext cx="3070041" cy="2243493"/>
            <a:chOff x="8155438" y="1502902"/>
            <a:chExt cx="3070041" cy="2243493"/>
          </a:xfrm>
        </p:grpSpPr>
        <p:pic>
          <p:nvPicPr>
            <p:cNvPr id="20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5438" y="1502902"/>
              <a:ext cx="3070041" cy="224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9395687" y="1871130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D9D9D9"/>
                  </a:solidFill>
                  <a:latin typeface="Edwardian Script ITC" panose="030303020407070D0804" pitchFamily="66" charset="0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7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9007" y="1157907"/>
            <a:ext cx="89435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Stack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Node*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Node(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Node* n = 0) : data(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next(n) {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Node* top;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Stack Constructor : creates an empty stack (top = 0)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Stack() : top(0)  {}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stack is empty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top == 0; }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push an element in the top of the stack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pop an element from the top of the stack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</a:t>
            </a:r>
            <a:r>
              <a:rPr lang="en-US" dirty="0">
                <a:solidFill>
                  <a:srgbClr val="FF0000"/>
                </a:solidFill>
              </a:rPr>
              <a:t>push</a:t>
            </a:r>
            <a:r>
              <a:rPr lang="en-US" dirty="0"/>
              <a:t>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504" y="2372753"/>
            <a:ext cx="84174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Stack&lt;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Node* n =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n-&gt;next = top;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= n;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val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next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47131" y="1565752"/>
            <a:ext cx="401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15755 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4504" y="2372753"/>
            <a:ext cx="84174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&gt;::pop() { 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(top == 0)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("underflow");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top-&gt;data;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Node* n = top;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= top-&gt;next;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82794" y="1140381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next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8639" y="1140380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84" y="1140380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50329" y="1140379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494200" y="1334278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50045" y="1334278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05890" y="133427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37833" y="1561270"/>
            <a:ext cx="401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top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95601" y="814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16862 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array – 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637" y="1471406"/>
            <a:ext cx="113559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stack;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"extracting " &lt;&lt; stack.pop() &lt;&lt; " from stack" &lt;&lt;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416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Cambria Math</vt:lpstr>
      <vt:lpstr>Courier New</vt:lpstr>
      <vt:lpstr>Edwardian Script ITC</vt:lpstr>
      <vt:lpstr>Garamond</vt:lpstr>
      <vt:lpstr>Wingdings</vt:lpstr>
      <vt:lpstr>1_Office Theme</vt:lpstr>
      <vt:lpstr>PowerPoint Presentation</vt:lpstr>
      <vt:lpstr>A stack is a collection with two operations</vt:lpstr>
      <vt:lpstr>Stack using Linked List</vt:lpstr>
      <vt:lpstr>Stack using array – push operation</vt:lpstr>
      <vt:lpstr>Stack using array – pop operation</vt:lpstr>
      <vt:lpstr>Stack using array – 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167</cp:revision>
  <dcterms:created xsi:type="dcterms:W3CDTF">2019-02-27T09:44:52Z</dcterms:created>
  <dcterms:modified xsi:type="dcterms:W3CDTF">2024-10-15T16:21:19Z</dcterms:modified>
</cp:coreProperties>
</file>