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47" r:id="rId3"/>
    <p:sldId id="358" r:id="rId4"/>
    <p:sldId id="348" r:id="rId5"/>
    <p:sldId id="359" r:id="rId6"/>
    <p:sldId id="360" r:id="rId7"/>
    <p:sldId id="361" r:id="rId8"/>
    <p:sldId id="362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2\Array1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2\Array2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2\Array3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2\RowMajColMaj1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055165" y="2911272"/>
            <a:ext cx="457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	Introduction to Arrays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		Lecture#3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84203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a[5];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a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a[0]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)&amp;a[0]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a[1]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)&amp;a[1]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a[2]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)&amp;a[2]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a[3]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)&amp;a[3]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a[4]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)&amp;a[4]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Array is a contiguous block of memory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32317"/>
              </p:ext>
            </p:extLst>
          </p:nvPr>
        </p:nvGraphicFramePr>
        <p:xfrm>
          <a:off x="8795477" y="2868352"/>
          <a:ext cx="314542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49259" y="6236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Memory</a:t>
            </a:r>
          </a:p>
        </p:txBody>
      </p:sp>
      <p:sp>
        <p:nvSpPr>
          <p:cNvPr id="3" name="Left Brace 2"/>
          <p:cNvSpPr/>
          <p:nvPr/>
        </p:nvSpPr>
        <p:spPr>
          <a:xfrm>
            <a:off x="8441213" y="3630840"/>
            <a:ext cx="316579" cy="1801498"/>
          </a:xfrm>
          <a:prstGeom prst="leftBrace">
            <a:avLst>
              <a:gd name="adj1" fmla="val 6372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90185" y="4362312"/>
            <a:ext cx="834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 bytes</a:t>
            </a:r>
          </a:p>
        </p:txBody>
      </p:sp>
    </p:spTree>
    <p:extLst>
      <p:ext uri="{BB962C8B-B14F-4D97-AF65-F5344CB8AC3E}">
        <p14:creationId xmlns:p14="http://schemas.microsoft.com/office/powerpoint/2010/main" val="40432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93239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a[5];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“address of a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 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a[0]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)&amp;a[0]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Array is a contiguous block of memory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795477" y="2868352"/>
          <a:ext cx="314542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49259" y="6236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Memory</a:t>
            </a:r>
          </a:p>
        </p:txBody>
      </p:sp>
      <p:sp>
        <p:nvSpPr>
          <p:cNvPr id="3" name="Left Brace 2"/>
          <p:cNvSpPr/>
          <p:nvPr/>
        </p:nvSpPr>
        <p:spPr>
          <a:xfrm>
            <a:off x="8441213" y="3630840"/>
            <a:ext cx="316579" cy="1801498"/>
          </a:xfrm>
          <a:prstGeom prst="leftBrace">
            <a:avLst>
              <a:gd name="adj1" fmla="val 6372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90185" y="4362312"/>
            <a:ext cx="834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 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1677" y="5238778"/>
            <a:ext cx="647007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 is the address of base element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6051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21497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6097" y="1076308"/>
            <a:ext cx="1192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takeAnArray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b[])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takeAnArray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b = "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)b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address of b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)&amp;b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6;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a[5] = {1, 3, 2, 5, 4};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main: address of a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takeAnArray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main: a[2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a[2]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57069" y="4466475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81082" y="375444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7208588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52518" y="371909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60463" y="3507287"/>
            <a:ext cx="2192055" cy="3075140"/>
            <a:chOff x="9081370" y="4659682"/>
            <a:chExt cx="2192055" cy="3075140"/>
          </a:xfrm>
        </p:grpSpPr>
        <p:sp>
          <p:nvSpPr>
            <p:cNvPr id="17" name="Rectangle 16"/>
            <p:cNvSpPr/>
            <p:nvPr/>
          </p:nvSpPr>
          <p:spPr>
            <a:xfrm>
              <a:off x="9081370" y="4659682"/>
              <a:ext cx="2192055" cy="2736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84661" y="7396268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radley Hand ITC" panose="03070402050302030203" pitchFamily="66" charset="0"/>
                </a:rPr>
                <a:t>memory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060463" y="5691848"/>
            <a:ext cx="2192055" cy="363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81082" y="5734975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7208560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52518" y="56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682642" y="569591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7208588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006261" y="4545782"/>
            <a:ext cx="320321" cy="21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82027" y="448138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60461" y="3759795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60461" y="4101736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7068" y="4838247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57067" y="5202267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1677" y="5238778"/>
            <a:ext cx="647007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are passed as pointers to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fumctions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8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9" grpId="0" animBg="1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291" y="960649"/>
            <a:ext cx="9374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a[2][3];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 rows, 3 columns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a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1st 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a[0][0]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)&amp;a[0][0]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1st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a[0][1]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)&amp;a[0][1]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2nd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a[0][2]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)&amp;a[0][2]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3rd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2nd 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a[1][0]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)&amp;a[1][0]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1st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a[1][1]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)&amp;a[1][1]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2nd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a[1][2]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)&amp;a[1][2]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3rd 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80567" y="4806033"/>
          <a:ext cx="4396640" cy="104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0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1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2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Representation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63892" y="1776370"/>
          <a:ext cx="255448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7208592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7208600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7208604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05275" y="54198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Memory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9890102" y="2534446"/>
            <a:ext cx="316579" cy="2139912"/>
          </a:xfrm>
          <a:prstGeom prst="leftBrace">
            <a:avLst>
              <a:gd name="adj1" fmla="val 6372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66885" y="3434282"/>
            <a:ext cx="90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 bytes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77652" y="2913582"/>
          <a:ext cx="4396640" cy="104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0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1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2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6170515" y="3361243"/>
            <a:ext cx="55228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631" y="5911381"/>
            <a:ext cx="10790054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Address of element at index (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= base address + (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 columns + j) * 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631" y="6372141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e.g. &amp;a[1][2] = 7208584 + (1 * 3 + 2) * 4 = 7208584 + 20 = 7208604</a:t>
            </a:r>
          </a:p>
        </p:txBody>
      </p:sp>
    </p:spTree>
    <p:extLst>
      <p:ext uri="{BB962C8B-B14F-4D97-AF65-F5344CB8AC3E}">
        <p14:creationId xmlns:p14="http://schemas.microsoft.com/office/powerpoint/2010/main" val="37904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/>
      <p:bldP spid="8" grpId="0" animBg="1"/>
      <p:bldP spid="1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Representation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63892" y="1776370"/>
          <a:ext cx="255448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7208592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7208596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7208600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7208604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05275" y="54198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Memory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9890102" y="2534446"/>
            <a:ext cx="316579" cy="2139912"/>
          </a:xfrm>
          <a:prstGeom prst="leftBrace">
            <a:avLst>
              <a:gd name="adj1" fmla="val 6372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66885" y="3434282"/>
            <a:ext cx="90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 bytes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77652" y="2913582"/>
          <a:ext cx="4396640" cy="104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0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1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col 2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Bradley Hand ITC" panose="03070402050302030203" pitchFamily="66" charset="0"/>
                        </a:rPr>
                        <a:t>row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  <a:endParaRPr lang="en-US" sz="1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6170515" y="3361243"/>
            <a:ext cx="55228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631" y="5911381"/>
            <a:ext cx="10790054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Address of element at index (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= base address + (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+ rows * j) * </a:t>
            </a: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631" y="6372141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e.g. &amp;a[0][2] = 7208584 + (0 + 2 * 2) * 4 = 7208584 + 16 = 7208600</a:t>
            </a:r>
          </a:p>
        </p:txBody>
      </p:sp>
    </p:spTree>
    <p:extLst>
      <p:ext uri="{BB962C8B-B14F-4D97-AF65-F5344CB8AC3E}">
        <p14:creationId xmlns:p14="http://schemas.microsoft.com/office/powerpoint/2010/main" val="12387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/>
      <p:bldP spid="8" grpId="0" animBg="1"/>
      <p:bldP spid="13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the addresses of a[1][1] and a[2][1] are 1000 and 1010 respectively and each element occupies 2 bytes then the array has been stored in _________ order.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Row Major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Column Major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62255" y="2316697"/>
          <a:ext cx="303003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72911" y="599229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5692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1151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Bradley Hand ITC</vt:lpstr>
      <vt:lpstr>Cambria Math</vt:lpstr>
      <vt:lpstr>Courier New</vt:lpstr>
      <vt:lpstr>Garamond</vt:lpstr>
      <vt:lpstr>1_Office Theme</vt:lpstr>
      <vt:lpstr>PowerPoint Presentation</vt:lpstr>
      <vt:lpstr>An Array is a contiguous block of memory</vt:lpstr>
      <vt:lpstr>An Array is a contiguous block of memory</vt:lpstr>
      <vt:lpstr>Passing Arrays to functions</vt:lpstr>
      <vt:lpstr>Two Dimensional Arrays</vt:lpstr>
      <vt:lpstr>Row Major Representation</vt:lpstr>
      <vt:lpstr>Column Major Representation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84</cp:revision>
  <dcterms:created xsi:type="dcterms:W3CDTF">2019-02-27T09:44:52Z</dcterms:created>
  <dcterms:modified xsi:type="dcterms:W3CDTF">2024-09-12T05:47:55Z</dcterms:modified>
</cp:coreProperties>
</file>