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69" r:id="rId3"/>
    <p:sldId id="363" r:id="rId4"/>
    <p:sldId id="382" r:id="rId5"/>
    <p:sldId id="381" r:id="rId6"/>
    <p:sldId id="379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3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9D9D9"/>
    <a:srgbClr val="4472C4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92" d="100"/>
          <a:sy n="92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LinkedList6.ex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5050696" y="2791744"/>
            <a:ext cx="2632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Linked Lists – Reversing</a:t>
            </a:r>
          </a:p>
          <a:p>
            <a:r>
              <a:rPr lang="en-US" sz="2000">
                <a:latin typeface="Garamond" panose="02020404030301010803" pitchFamily="18" charset="0"/>
              </a:rPr>
              <a:t>        lecture#6</a:t>
            </a: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64876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5703"/>
              </p:ext>
            </p:extLst>
          </p:nvPr>
        </p:nvGraphicFramePr>
        <p:xfrm>
          <a:off x="8752115" y="3444204"/>
          <a:ext cx="317852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5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41091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22566"/>
              </p:ext>
            </p:extLst>
          </p:nvPr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4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313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6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44639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56375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6688"/>
              </p:ext>
            </p:extLst>
          </p:nvPr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05743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4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90134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7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5522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95460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85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8807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31359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6098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86291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reverse method to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429" y="950334"/>
            <a:ext cx="8417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Node* next;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link = 0) : data(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next(link)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Linked List Constructor : creates an empty list (head = 0)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list is empty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0; }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first node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last node</a:t>
            </a:r>
          </a:p>
          <a:p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del(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node whose data is given</a:t>
            </a:r>
          </a:p>
          <a:p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first node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reverse();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reverse the linked list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display();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show the contents of the list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10995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97460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80283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43480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0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59350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2076"/>
              </p:ext>
            </p:extLst>
          </p:nvPr>
        </p:nvGraphicFramePr>
        <p:xfrm>
          <a:off x="8752115" y="3444204"/>
          <a:ext cx="3178521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7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25450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82348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3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60505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14103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6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356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47479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7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96962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27567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3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90434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22301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18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75225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21783"/>
              </p:ext>
            </p:extLst>
          </p:nvPr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6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6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10097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58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92357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6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q;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 != 0) 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q-&gt;next = p;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⏵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= r;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391286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328907" y="1513876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 (head)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752115" y="3444204"/>
          <a:ext cx="317852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194837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235476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0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2900" y="1377508"/>
            <a:ext cx="711718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01894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8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67511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25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64709"/>
              </p:ext>
            </p:extLst>
          </p:nvPr>
        </p:nvGraphicFramePr>
        <p:xfrm>
          <a:off x="8752115" y="3444204"/>
          <a:ext cx="317852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04465"/>
              </p:ext>
            </p:extLst>
          </p:nvPr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04967"/>
              </p:ext>
            </p:extLst>
          </p:nvPr>
        </p:nvGraphicFramePr>
        <p:xfrm>
          <a:off x="8752115" y="3444204"/>
          <a:ext cx="317852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003" y="2042782"/>
          <a:ext cx="815495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T&gt; 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&lt;T&gt;::reverse() {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(head == 0 || head-&gt;next == 0) </a:t>
                      </a:r>
                      <a:r>
                        <a:rPr lang="en-US" sz="1600" b="1" dirty="0">
                          <a:solidFill>
                            <a:srgbClr val="0066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 *p, *q = head, *r = head-&gt;next;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head-&gt;next = 0;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3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2817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18103" y="1528173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472335" y="15281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589462" y="152817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93359"/>
              </p:ext>
            </p:extLst>
          </p:nvPr>
        </p:nvGraphicFramePr>
        <p:xfrm>
          <a:off x="8752115" y="3444204"/>
          <a:ext cx="317852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276359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889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3220</Words>
  <Application>Microsoft Office PowerPoint</Application>
  <PresentationFormat>Widescreen</PresentationFormat>
  <Paragraphs>1007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Cambria Math</vt:lpstr>
      <vt:lpstr>Courier New</vt:lpstr>
      <vt:lpstr>Garamond</vt:lpstr>
      <vt:lpstr>Segoe UI Symbol</vt:lpstr>
      <vt:lpstr>1_Office Theme</vt:lpstr>
      <vt:lpstr>PowerPoint Presentation</vt:lpstr>
      <vt:lpstr>Adding reverse method to the LinkedList class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Reversing a Linked List</vt:lpstr>
      <vt:lpstr>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200</cp:revision>
  <dcterms:created xsi:type="dcterms:W3CDTF">2019-02-27T09:44:52Z</dcterms:created>
  <dcterms:modified xsi:type="dcterms:W3CDTF">2024-09-12T05:56:55Z</dcterms:modified>
</cp:coreProperties>
</file>