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67" r:id="rId5"/>
    <p:sldId id="288" r:id="rId6"/>
    <p:sldId id="287" r:id="rId7"/>
    <p:sldId id="268" r:id="rId8"/>
    <p:sldId id="276" r:id="rId9"/>
    <p:sldId id="271" r:id="rId10"/>
    <p:sldId id="273" r:id="rId11"/>
    <p:sldId id="269" r:id="rId12"/>
    <p:sldId id="277" r:id="rId13"/>
    <p:sldId id="278" r:id="rId14"/>
    <p:sldId id="286" r:id="rId15"/>
    <p:sldId id="279" r:id="rId16"/>
    <p:sldId id="280" r:id="rId17"/>
    <p:sldId id="281" r:id="rId18"/>
    <p:sldId id="285" r:id="rId19"/>
    <p:sldId id="282" r:id="rId20"/>
    <p:sldId id="283" r:id="rId21"/>
    <p:sldId id="284" r:id="rId22"/>
    <p:sldId id="289"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la Akash" initials="MA" lastIdx="1" clrIdx="0">
    <p:extLst>
      <p:ext uri="{19B8F6BF-5375-455C-9EA6-DF929625EA0E}">
        <p15:presenceInfo xmlns:p15="http://schemas.microsoft.com/office/powerpoint/2012/main" userId="1457d1b020c46b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8" d="100"/>
          <a:sy n="98" d="100"/>
        </p:scale>
        <p:origin x="8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349DC-370F-4D58-AEEB-F7EB4AB58379}" type="doc">
      <dgm:prSet loTypeId="urn:microsoft.com/office/officeart/2005/8/layout/vList3" loCatId="list" qsTypeId="urn:microsoft.com/office/officeart/2005/8/quickstyle/simple1" qsCatId="simple" csTypeId="urn:microsoft.com/office/officeart/2005/8/colors/accent1_2" csCatId="accent1" phldr="1"/>
      <dgm:spPr/>
    </dgm:pt>
    <dgm:pt modelId="{A4BE8D35-791D-4557-B1F1-311728A3F89F}">
      <dgm:prSet phldrT="[Text]"/>
      <dgm:spPr>
        <a:solidFill>
          <a:schemeClr val="bg1">
            <a:lumMod val="50000"/>
          </a:schemeClr>
        </a:solidFill>
      </dgm:spPr>
      <dgm:t>
        <a:bodyPr/>
        <a:lstStyle/>
        <a:p>
          <a:r>
            <a:rPr lang="en-US" dirty="0"/>
            <a:t>Html</a:t>
          </a:r>
          <a:endParaRPr lang="en-IN" dirty="0"/>
        </a:p>
      </dgm:t>
    </dgm:pt>
    <dgm:pt modelId="{E67348B3-C375-4197-982A-EA40801BA85A}" type="parTrans" cxnId="{E1FAD7E9-120D-4849-9813-2D107B9780D9}">
      <dgm:prSet/>
      <dgm:spPr/>
      <dgm:t>
        <a:bodyPr/>
        <a:lstStyle/>
        <a:p>
          <a:endParaRPr lang="en-IN"/>
        </a:p>
      </dgm:t>
    </dgm:pt>
    <dgm:pt modelId="{59C2E099-1520-44AA-A331-EC4364DF879C}" type="sibTrans" cxnId="{E1FAD7E9-120D-4849-9813-2D107B9780D9}">
      <dgm:prSet/>
      <dgm:spPr/>
      <dgm:t>
        <a:bodyPr/>
        <a:lstStyle/>
        <a:p>
          <a:endParaRPr lang="en-IN"/>
        </a:p>
      </dgm:t>
    </dgm:pt>
    <dgm:pt modelId="{26B6E74B-7B3B-489C-8BB4-A3C196549D42}">
      <dgm:prSet phldrT="[Text]"/>
      <dgm:spPr>
        <a:solidFill>
          <a:schemeClr val="bg1">
            <a:lumMod val="50000"/>
          </a:schemeClr>
        </a:solidFill>
      </dgm:spPr>
      <dgm:t>
        <a:bodyPr/>
        <a:lstStyle/>
        <a:p>
          <a:r>
            <a:rPr lang="en-US" dirty="0"/>
            <a:t>CSS</a:t>
          </a:r>
          <a:endParaRPr lang="en-IN" dirty="0"/>
        </a:p>
      </dgm:t>
    </dgm:pt>
    <dgm:pt modelId="{D4B4BDB8-4314-4E5D-9221-1094FE9BD29F}" type="parTrans" cxnId="{225063D0-C81C-4839-91E8-489B02B0D92F}">
      <dgm:prSet/>
      <dgm:spPr/>
      <dgm:t>
        <a:bodyPr/>
        <a:lstStyle/>
        <a:p>
          <a:endParaRPr lang="en-IN"/>
        </a:p>
      </dgm:t>
    </dgm:pt>
    <dgm:pt modelId="{BD9060D2-517D-469B-BFBC-EDBCABA79493}" type="sibTrans" cxnId="{225063D0-C81C-4839-91E8-489B02B0D92F}">
      <dgm:prSet/>
      <dgm:spPr/>
      <dgm:t>
        <a:bodyPr/>
        <a:lstStyle/>
        <a:p>
          <a:endParaRPr lang="en-IN"/>
        </a:p>
      </dgm:t>
    </dgm:pt>
    <dgm:pt modelId="{212090B5-218B-4B0B-9B08-35F61BF60DBF}" type="pres">
      <dgm:prSet presAssocID="{70F349DC-370F-4D58-AEEB-F7EB4AB58379}" presName="linearFlow" presStyleCnt="0">
        <dgm:presLayoutVars>
          <dgm:dir/>
          <dgm:resizeHandles val="exact"/>
        </dgm:presLayoutVars>
      </dgm:prSet>
      <dgm:spPr/>
    </dgm:pt>
    <dgm:pt modelId="{21D9F615-A791-4671-A933-68485B25104E}" type="pres">
      <dgm:prSet presAssocID="{A4BE8D35-791D-4557-B1F1-311728A3F89F}" presName="composite" presStyleCnt="0"/>
      <dgm:spPr/>
    </dgm:pt>
    <dgm:pt modelId="{F7A561AF-C692-4618-B499-D3DF837F1296}" type="pres">
      <dgm:prSet presAssocID="{A4BE8D35-791D-4557-B1F1-311728A3F89F}"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A61A691-206C-4C32-B537-222CC2916F3D}" type="pres">
      <dgm:prSet presAssocID="{A4BE8D35-791D-4557-B1F1-311728A3F89F}" presName="txShp" presStyleLbl="node1" presStyleIdx="0" presStyleCnt="2">
        <dgm:presLayoutVars>
          <dgm:bulletEnabled val="1"/>
        </dgm:presLayoutVars>
      </dgm:prSet>
      <dgm:spPr/>
    </dgm:pt>
    <dgm:pt modelId="{1F4C3F41-6818-4323-90BB-B86E5DEADABB}" type="pres">
      <dgm:prSet presAssocID="{59C2E099-1520-44AA-A331-EC4364DF879C}" presName="spacing" presStyleCnt="0"/>
      <dgm:spPr/>
    </dgm:pt>
    <dgm:pt modelId="{44F973B3-7BC0-447F-9C0B-825712FBE5EE}" type="pres">
      <dgm:prSet presAssocID="{26B6E74B-7B3B-489C-8BB4-A3C196549D42}" presName="composite" presStyleCnt="0"/>
      <dgm:spPr/>
    </dgm:pt>
    <dgm:pt modelId="{F6AC2AA0-33E4-4E48-BB25-03D6CF8BC07F}" type="pres">
      <dgm:prSet presAssocID="{26B6E74B-7B3B-489C-8BB4-A3C196549D42}"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dgm:spPr>
    </dgm:pt>
    <dgm:pt modelId="{47A5A970-D86B-4139-8604-A84D783C6734}" type="pres">
      <dgm:prSet presAssocID="{26B6E74B-7B3B-489C-8BB4-A3C196549D42}" presName="txShp" presStyleLbl="node1" presStyleIdx="1" presStyleCnt="2">
        <dgm:presLayoutVars>
          <dgm:bulletEnabled val="1"/>
        </dgm:presLayoutVars>
      </dgm:prSet>
      <dgm:spPr/>
    </dgm:pt>
  </dgm:ptLst>
  <dgm:cxnLst>
    <dgm:cxn modelId="{ECA3A213-BB74-4BC9-8395-EE3A662CA29A}" type="presOf" srcId="{A4BE8D35-791D-4557-B1F1-311728A3F89F}" destId="{FA61A691-206C-4C32-B537-222CC2916F3D}" srcOrd="0" destOrd="0" presId="urn:microsoft.com/office/officeart/2005/8/layout/vList3"/>
    <dgm:cxn modelId="{03C5AA64-2271-4803-8806-4BAA82E67FFC}" type="presOf" srcId="{70F349DC-370F-4D58-AEEB-F7EB4AB58379}" destId="{212090B5-218B-4B0B-9B08-35F61BF60DBF}" srcOrd="0" destOrd="0" presId="urn:microsoft.com/office/officeart/2005/8/layout/vList3"/>
    <dgm:cxn modelId="{225063D0-C81C-4839-91E8-489B02B0D92F}" srcId="{70F349DC-370F-4D58-AEEB-F7EB4AB58379}" destId="{26B6E74B-7B3B-489C-8BB4-A3C196549D42}" srcOrd="1" destOrd="0" parTransId="{D4B4BDB8-4314-4E5D-9221-1094FE9BD29F}" sibTransId="{BD9060D2-517D-469B-BFBC-EDBCABA79493}"/>
    <dgm:cxn modelId="{D30FEEDE-7F21-4E9F-86EF-699A0E1BBD27}" type="presOf" srcId="{26B6E74B-7B3B-489C-8BB4-A3C196549D42}" destId="{47A5A970-D86B-4139-8604-A84D783C6734}" srcOrd="0" destOrd="0" presId="urn:microsoft.com/office/officeart/2005/8/layout/vList3"/>
    <dgm:cxn modelId="{E1FAD7E9-120D-4849-9813-2D107B9780D9}" srcId="{70F349DC-370F-4D58-AEEB-F7EB4AB58379}" destId="{A4BE8D35-791D-4557-B1F1-311728A3F89F}" srcOrd="0" destOrd="0" parTransId="{E67348B3-C375-4197-982A-EA40801BA85A}" sibTransId="{59C2E099-1520-44AA-A331-EC4364DF879C}"/>
    <dgm:cxn modelId="{9925FB6B-F3A7-493D-9856-00B4430DB668}" type="presParOf" srcId="{212090B5-218B-4B0B-9B08-35F61BF60DBF}" destId="{21D9F615-A791-4671-A933-68485B25104E}" srcOrd="0" destOrd="0" presId="urn:microsoft.com/office/officeart/2005/8/layout/vList3"/>
    <dgm:cxn modelId="{F591AAFC-D8B8-4036-B7C8-AC1E36F4D720}" type="presParOf" srcId="{21D9F615-A791-4671-A933-68485B25104E}" destId="{F7A561AF-C692-4618-B499-D3DF837F1296}" srcOrd="0" destOrd="0" presId="urn:microsoft.com/office/officeart/2005/8/layout/vList3"/>
    <dgm:cxn modelId="{43DD32F0-B11A-4AA6-B58C-8F75469AE6A4}" type="presParOf" srcId="{21D9F615-A791-4671-A933-68485B25104E}" destId="{FA61A691-206C-4C32-B537-222CC2916F3D}" srcOrd="1" destOrd="0" presId="urn:microsoft.com/office/officeart/2005/8/layout/vList3"/>
    <dgm:cxn modelId="{523B32C8-7329-4092-A50C-1847680A3EE2}" type="presParOf" srcId="{212090B5-218B-4B0B-9B08-35F61BF60DBF}" destId="{1F4C3F41-6818-4323-90BB-B86E5DEADABB}" srcOrd="1" destOrd="0" presId="urn:microsoft.com/office/officeart/2005/8/layout/vList3"/>
    <dgm:cxn modelId="{80F69ABD-F9BB-4CB5-99C0-0BCB3E55833D}" type="presParOf" srcId="{212090B5-218B-4B0B-9B08-35F61BF60DBF}" destId="{44F973B3-7BC0-447F-9C0B-825712FBE5EE}" srcOrd="2" destOrd="0" presId="urn:microsoft.com/office/officeart/2005/8/layout/vList3"/>
    <dgm:cxn modelId="{8970FD91-8B79-4A09-8848-48B1EC35667A}" type="presParOf" srcId="{44F973B3-7BC0-447F-9C0B-825712FBE5EE}" destId="{F6AC2AA0-33E4-4E48-BB25-03D6CF8BC07F}" srcOrd="0" destOrd="0" presId="urn:microsoft.com/office/officeart/2005/8/layout/vList3"/>
    <dgm:cxn modelId="{F99F0734-C7E3-43DD-808F-EBC2FA80CA16}" type="presParOf" srcId="{44F973B3-7BC0-447F-9C0B-825712FBE5EE}" destId="{47A5A970-D86B-4139-8604-A84D783C6734}"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1A691-206C-4C32-B537-222CC2916F3D}">
      <dsp:nvSpPr>
        <dsp:cNvPr id="0" name=""/>
        <dsp:cNvSpPr/>
      </dsp:nvSpPr>
      <dsp:spPr>
        <a:xfrm rot="10800000">
          <a:off x="1094370" y="235"/>
          <a:ext cx="3365424" cy="986755"/>
        </a:xfrm>
        <a:prstGeom prst="homePlate">
          <a:avLst/>
        </a:prstGeom>
        <a:solidFill>
          <a:schemeClr val="bg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32" tIns="179070" rIns="334264"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Html</a:t>
          </a:r>
          <a:endParaRPr lang="en-IN" sz="4700" kern="1200" dirty="0"/>
        </a:p>
      </dsp:txBody>
      <dsp:txXfrm rot="10800000">
        <a:off x="1341059" y="235"/>
        <a:ext cx="3118735" cy="986755"/>
      </dsp:txXfrm>
    </dsp:sp>
    <dsp:sp modelId="{F7A561AF-C692-4618-B499-D3DF837F1296}">
      <dsp:nvSpPr>
        <dsp:cNvPr id="0" name=""/>
        <dsp:cNvSpPr/>
      </dsp:nvSpPr>
      <dsp:spPr>
        <a:xfrm>
          <a:off x="600993" y="235"/>
          <a:ext cx="986755" cy="9867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A5A970-D86B-4139-8604-A84D783C6734}">
      <dsp:nvSpPr>
        <dsp:cNvPr id="0" name=""/>
        <dsp:cNvSpPr/>
      </dsp:nvSpPr>
      <dsp:spPr>
        <a:xfrm rot="10800000">
          <a:off x="1094370" y="1281543"/>
          <a:ext cx="3365424" cy="986755"/>
        </a:xfrm>
        <a:prstGeom prst="homePlate">
          <a:avLst/>
        </a:prstGeom>
        <a:solidFill>
          <a:schemeClr val="bg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5132" tIns="179070" rIns="334264"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CSS</a:t>
          </a:r>
          <a:endParaRPr lang="en-IN" sz="4700" kern="1200" dirty="0"/>
        </a:p>
      </dsp:txBody>
      <dsp:txXfrm rot="10800000">
        <a:off x="1341059" y="1281543"/>
        <a:ext cx="3118735" cy="986755"/>
      </dsp:txXfrm>
    </dsp:sp>
    <dsp:sp modelId="{F6AC2AA0-33E4-4E48-BB25-03D6CF8BC07F}">
      <dsp:nvSpPr>
        <dsp:cNvPr id="0" name=""/>
        <dsp:cNvSpPr/>
      </dsp:nvSpPr>
      <dsp:spPr>
        <a:xfrm>
          <a:off x="600993" y="1281543"/>
          <a:ext cx="986755" cy="98675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5000" r="-4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DBFF2-6CF3-48CB-B252-21031C4E392D}" type="datetimeFigureOut">
              <a:rPr lang="en-IN" smtClean="0"/>
              <a:t>13-12-2022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00275-CDB6-4CB6-9E56-F9DED6957DDA}" type="slidenum">
              <a:rPr lang="en-IN" smtClean="0"/>
              <a:t>‹#›</a:t>
            </a:fld>
            <a:endParaRPr lang="en-IN"/>
          </a:p>
        </p:txBody>
      </p:sp>
    </p:spTree>
    <p:extLst>
      <p:ext uri="{BB962C8B-B14F-4D97-AF65-F5344CB8AC3E}">
        <p14:creationId xmlns:p14="http://schemas.microsoft.com/office/powerpoint/2010/main" val="37309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researchsalad.wordpress.com/2011/11/" TargetMode="Externa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CD2F32-B0C1-132B-0A64-416B39FF1AF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526608" y="721913"/>
            <a:ext cx="4433183" cy="3646188"/>
          </a:xfrm>
          <a:prstGeom prst="rect">
            <a:avLst/>
          </a:prstGeom>
        </p:spPr>
      </p:pic>
      <p:sp>
        <p:nvSpPr>
          <p:cNvPr id="4" name="Rectangle 3">
            <a:extLst>
              <a:ext uri="{FF2B5EF4-FFF2-40B4-BE49-F238E27FC236}">
                <a16:creationId xmlns:a16="http://schemas.microsoft.com/office/drawing/2014/main" id="{918D19CB-BEC7-04B6-CC00-377934EB53E9}"/>
              </a:ext>
            </a:extLst>
          </p:cNvPr>
          <p:cNvSpPr/>
          <p:nvPr/>
        </p:nvSpPr>
        <p:spPr>
          <a:xfrm>
            <a:off x="3100177" y="3429000"/>
            <a:ext cx="3281573" cy="923330"/>
          </a:xfrm>
          <a:prstGeom prst="rect">
            <a:avLst/>
          </a:prstGeom>
          <a:noFill/>
        </p:spPr>
        <p:txBody>
          <a:bodyPr wrap="square" lIns="91440" tIns="45720" rIns="91440" bIns="45720">
            <a:spAutoFit/>
          </a:bodyPr>
          <a:lstStyle/>
          <a:p>
            <a:pPr algn="ctr"/>
            <a:r>
              <a:rPr lang="en-IN" sz="5400" cap="none" spc="0" dirty="0">
                <a:ln w="0"/>
                <a:solidFill>
                  <a:schemeClr val="tx1"/>
                </a:solidFill>
                <a:effectLst>
                  <a:outerShdw blurRad="38100" dist="38100" dir="2700000" algn="tl">
                    <a:srgbClr val="000000">
                      <a:alpha val="43137"/>
                    </a:srgbClr>
                  </a:outerShdw>
                </a:effectLst>
              </a:rPr>
              <a:t>JUST BORN</a:t>
            </a:r>
          </a:p>
        </p:txBody>
      </p:sp>
      <p:sp>
        <p:nvSpPr>
          <p:cNvPr id="3" name="Rectangle 2">
            <a:extLst>
              <a:ext uri="{FF2B5EF4-FFF2-40B4-BE49-F238E27FC236}">
                <a16:creationId xmlns:a16="http://schemas.microsoft.com/office/drawing/2014/main" id="{31A3662E-FFFB-0F3C-66C7-F86AB2CC7912}"/>
              </a:ext>
            </a:extLst>
          </p:cNvPr>
          <p:cNvSpPr/>
          <p:nvPr/>
        </p:nvSpPr>
        <p:spPr>
          <a:xfrm>
            <a:off x="8084021" y="2014835"/>
            <a:ext cx="3276923" cy="3970318"/>
          </a:xfrm>
          <a:prstGeom prst="rect">
            <a:avLst/>
          </a:prstGeom>
          <a:noFill/>
        </p:spPr>
        <p:txBody>
          <a:bodyPr wrap="square" lIns="91440" tIns="45720" rIns="91440" bIns="45720">
            <a:spAutoFit/>
          </a:bodyPr>
          <a:lstStyle/>
          <a:p>
            <a:r>
              <a:rPr lang="en-US" sz="3600"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a:t>
            </a:r>
          </a:p>
          <a:p>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 Prem Sai</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 Lalith</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 Akash</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 Ananth Kumar</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Md Shams Tabrez</a:t>
            </a:r>
          </a:p>
          <a:p>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Guidance of</a:t>
            </a:r>
          </a:p>
          <a:p>
            <a:r>
              <a:rPr lang="en-US"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Mrs.k.SaiLatha</a:t>
            </a:r>
            <a:endParaRPr lang="en-US" sz="2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2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B1FB-DE06-D09E-9BDC-3829C079408A}"/>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C551253D-FC01-523C-22AC-92C35BE6C2B6}"/>
              </a:ext>
            </a:extLst>
          </p:cNvPr>
          <p:cNvSpPr>
            <a:spLocks noGrp="1"/>
          </p:cNvSpPr>
          <p:nvPr>
            <p:ph idx="1"/>
          </p:nvPr>
        </p:nvSpPr>
        <p:spPr/>
        <p:txBody>
          <a:bodyPr>
            <a:normAutofit/>
          </a:bodyPr>
          <a:lstStyle/>
          <a:p>
            <a:pPr>
              <a:buFont typeface="Wingdings" panose="05000000000000000000" pitchFamily="2" charset="2"/>
              <a:buChar char="v"/>
            </a:pPr>
            <a:r>
              <a:rPr lang="en-IN" sz="2200" b="1" dirty="0"/>
              <a:t> Unable to examine products personally.</a:t>
            </a:r>
          </a:p>
          <a:p>
            <a:pPr>
              <a:buFont typeface="Wingdings" panose="05000000000000000000" pitchFamily="2" charset="2"/>
              <a:buChar char="v"/>
            </a:pPr>
            <a:r>
              <a:rPr lang="en-IN" sz="2200" b="1" dirty="0"/>
              <a:t> Not everyone is connected to the internet.</a:t>
            </a:r>
          </a:p>
          <a:p>
            <a:pPr>
              <a:buFont typeface="Wingdings" panose="05000000000000000000" pitchFamily="2" charset="2"/>
              <a:buChar char="v"/>
            </a:pPr>
            <a:r>
              <a:rPr lang="en-IN" sz="2200" b="1" dirty="0"/>
              <a:t> There is the possibility of credit card number theft.</a:t>
            </a:r>
          </a:p>
          <a:p>
            <a:pPr>
              <a:buFont typeface="Wingdings" panose="05000000000000000000" pitchFamily="2" charset="2"/>
              <a:buChar char="v"/>
            </a:pPr>
            <a:r>
              <a:rPr lang="en-IN" sz="2200" b="1" dirty="0"/>
              <a:t> Mechanical failures can cause unpredictable effects on the total process.</a:t>
            </a:r>
          </a:p>
        </p:txBody>
      </p:sp>
      <p:pic>
        <p:nvPicPr>
          <p:cNvPr id="4" name="Picture 3">
            <a:extLst>
              <a:ext uri="{FF2B5EF4-FFF2-40B4-BE49-F238E27FC236}">
                <a16:creationId xmlns:a16="http://schemas.microsoft.com/office/drawing/2014/main" id="{152CEEED-3F36-E628-2AE7-0BF2730342E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86500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2F28F7-F217-4A36-118E-A3485FF66AFF}"/>
              </a:ext>
            </a:extLst>
          </p:cNvPr>
          <p:cNvSpPr/>
          <p:nvPr/>
        </p:nvSpPr>
        <p:spPr>
          <a:xfrm>
            <a:off x="342069" y="156308"/>
            <a:ext cx="320792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Challenges</a:t>
            </a:r>
          </a:p>
        </p:txBody>
      </p:sp>
      <p:sp>
        <p:nvSpPr>
          <p:cNvPr id="4" name="TextBox 3">
            <a:extLst>
              <a:ext uri="{FF2B5EF4-FFF2-40B4-BE49-F238E27FC236}">
                <a16:creationId xmlns:a16="http://schemas.microsoft.com/office/drawing/2014/main" id="{05FBB362-B3B6-CDBF-1275-10571AAD9ADA}"/>
              </a:ext>
            </a:extLst>
          </p:cNvPr>
          <p:cNvSpPr txBox="1"/>
          <p:nvPr/>
        </p:nvSpPr>
        <p:spPr>
          <a:xfrm>
            <a:off x="836246" y="1805354"/>
            <a:ext cx="5259754" cy="36971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Validation </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Data Encryption</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Search Operation</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AddToCart</a:t>
            </a:r>
          </a:p>
          <a:p>
            <a:pPr marL="285750" indent="-285750">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Payment API</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702AFE-E7B5-CAC8-1E27-A4EEF2628E0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397218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C6BA94-4D88-C50D-C943-1AA444356A88}"/>
              </a:ext>
            </a:extLst>
          </p:cNvPr>
          <p:cNvSpPr/>
          <p:nvPr/>
        </p:nvSpPr>
        <p:spPr>
          <a:xfrm>
            <a:off x="-112171" y="2735840"/>
            <a:ext cx="12601254" cy="923330"/>
          </a:xfrm>
          <a:prstGeom prst="rect">
            <a:avLst/>
          </a:prstGeom>
          <a:noFill/>
        </p:spPr>
        <p:txBody>
          <a:bodyPr wrap="square" lIns="91440" tIns="45720" rIns="91440" bIns="45720">
            <a:spAutoFit/>
          </a:bodyPr>
          <a:lstStyle/>
          <a:p>
            <a:pPr algn="ctr"/>
            <a:r>
              <a:rPr lang="en-US" sz="5400" b="1" cap="none" spc="0" dirty="0">
                <a:ln w="0"/>
                <a:solidFill>
                  <a:schemeClr val="tx1"/>
                </a:solidFill>
                <a:effectLst>
                  <a:outerShdw blurRad="88900" dist="19050" dir="2700000" algn="tl" rotWithShape="0">
                    <a:schemeClr val="dk1"/>
                  </a:outerShdw>
                  <a:reflection endPos="0" dist="50800" dir="5400000" sy="-100000" algn="bl" rotWithShape="0"/>
                </a:effectLst>
              </a:rPr>
              <a:t>GUI(Graphical User Interface)</a:t>
            </a:r>
          </a:p>
        </p:txBody>
      </p:sp>
      <p:pic>
        <p:nvPicPr>
          <p:cNvPr id="3" name="Picture 2">
            <a:extLst>
              <a:ext uri="{FF2B5EF4-FFF2-40B4-BE49-F238E27FC236}">
                <a16:creationId xmlns:a16="http://schemas.microsoft.com/office/drawing/2014/main" id="{9C07C0C2-4FA9-0057-20BF-36B2C9E4DB1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420671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HOME PAGE</a:t>
            </a:r>
          </a:p>
        </p:txBody>
      </p:sp>
      <p:pic>
        <p:nvPicPr>
          <p:cNvPr id="15" name="Content Placeholder 4">
            <a:extLst>
              <a:ext uri="{FF2B5EF4-FFF2-40B4-BE49-F238E27FC236}">
                <a16:creationId xmlns:a16="http://schemas.microsoft.com/office/drawing/2014/main" id="{BA6FFB60-B5C1-147F-D552-AF114E34457C}"/>
              </a:ext>
            </a:extLst>
          </p:cNvPr>
          <p:cNvPicPr>
            <a:picLocks noGrp="1" noChangeAspect="1"/>
          </p:cNvPicPr>
          <p:nvPr>
            <p:ph idx="1"/>
          </p:nvPr>
        </p:nvPicPr>
        <p:blipFill>
          <a:blip r:embed="rId2"/>
          <a:stretch>
            <a:fillRect/>
          </a:stretch>
        </p:blipFill>
        <p:spPr>
          <a:xfrm>
            <a:off x="1330831" y="0"/>
            <a:ext cx="10861169" cy="6857999"/>
          </a:xfrm>
        </p:spPr>
      </p:pic>
    </p:spTree>
    <p:extLst>
      <p:ext uri="{BB962C8B-B14F-4D97-AF65-F5344CB8AC3E}">
        <p14:creationId xmlns:p14="http://schemas.microsoft.com/office/powerpoint/2010/main" val="412022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DE57-71F4-4BA7-29D3-253CBA73993E}"/>
              </a:ext>
            </a:extLst>
          </p:cNvPr>
          <p:cNvSpPr>
            <a:spLocks noGrp="1"/>
          </p:cNvSpPr>
          <p:nvPr>
            <p:ph type="title"/>
          </p:nvPr>
        </p:nvSpPr>
        <p:spPr>
          <a:xfrm>
            <a:off x="416690" y="786383"/>
            <a:ext cx="694480" cy="5244027"/>
          </a:xfrm>
        </p:spPr>
        <p:txBody>
          <a:bodyPr vert="vert270"/>
          <a:lstStyle/>
          <a:p>
            <a:r>
              <a:rPr lang="en-IN" dirty="0"/>
              <a:t>                LOGIN PAGE</a:t>
            </a:r>
          </a:p>
        </p:txBody>
      </p:sp>
      <p:pic>
        <p:nvPicPr>
          <p:cNvPr id="6" name="Content Placeholder 5">
            <a:extLst>
              <a:ext uri="{FF2B5EF4-FFF2-40B4-BE49-F238E27FC236}">
                <a16:creationId xmlns:a16="http://schemas.microsoft.com/office/drawing/2014/main" id="{F9E6DF88-42E5-525B-E0D5-758BFD8007D2}"/>
              </a:ext>
            </a:extLst>
          </p:cNvPr>
          <p:cNvPicPr>
            <a:picLocks noGrp="1" noChangeAspect="1"/>
          </p:cNvPicPr>
          <p:nvPr>
            <p:ph idx="1"/>
          </p:nvPr>
        </p:nvPicPr>
        <p:blipFill>
          <a:blip r:embed="rId2"/>
          <a:stretch>
            <a:fillRect/>
          </a:stretch>
        </p:blipFill>
        <p:spPr>
          <a:xfrm>
            <a:off x="1284791" y="0"/>
            <a:ext cx="10907209" cy="6858000"/>
          </a:xfrm>
        </p:spPr>
      </p:pic>
    </p:spTree>
    <p:extLst>
      <p:ext uri="{BB962C8B-B14F-4D97-AF65-F5344CB8AC3E}">
        <p14:creationId xmlns:p14="http://schemas.microsoft.com/office/powerpoint/2010/main" val="211513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ADMIN PAGE</a:t>
            </a:r>
          </a:p>
        </p:txBody>
      </p:sp>
      <p:pic>
        <p:nvPicPr>
          <p:cNvPr id="7" name="Picture 6">
            <a:extLst>
              <a:ext uri="{FF2B5EF4-FFF2-40B4-BE49-F238E27FC236}">
                <a16:creationId xmlns:a16="http://schemas.microsoft.com/office/drawing/2014/main" id="{F92FC4D1-FB77-4C63-60CC-7551F5A2E213}"/>
              </a:ext>
            </a:extLst>
          </p:cNvPr>
          <p:cNvPicPr>
            <a:picLocks noChangeAspect="1"/>
          </p:cNvPicPr>
          <p:nvPr/>
        </p:nvPicPr>
        <p:blipFill>
          <a:blip r:embed="rId2"/>
          <a:stretch>
            <a:fillRect/>
          </a:stretch>
        </p:blipFill>
        <p:spPr>
          <a:xfrm>
            <a:off x="1290320" y="0"/>
            <a:ext cx="10901680" cy="6858000"/>
          </a:xfrm>
          <a:prstGeom prst="rect">
            <a:avLst/>
          </a:prstGeom>
        </p:spPr>
      </p:pic>
    </p:spTree>
    <p:extLst>
      <p:ext uri="{BB962C8B-B14F-4D97-AF65-F5344CB8AC3E}">
        <p14:creationId xmlns:p14="http://schemas.microsoft.com/office/powerpoint/2010/main" val="422535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USER PAGE</a:t>
            </a:r>
          </a:p>
        </p:txBody>
      </p:sp>
      <p:pic>
        <p:nvPicPr>
          <p:cNvPr id="5" name="Content Placeholder 4">
            <a:extLst>
              <a:ext uri="{FF2B5EF4-FFF2-40B4-BE49-F238E27FC236}">
                <a16:creationId xmlns:a16="http://schemas.microsoft.com/office/drawing/2014/main" id="{CCE66DBD-AA01-93FB-3DD8-C72D973B081B}"/>
              </a:ext>
            </a:extLst>
          </p:cNvPr>
          <p:cNvPicPr>
            <a:picLocks noGrp="1" noChangeAspect="1"/>
          </p:cNvPicPr>
          <p:nvPr>
            <p:ph idx="1"/>
          </p:nvPr>
        </p:nvPicPr>
        <p:blipFill>
          <a:blip r:embed="rId2"/>
          <a:stretch>
            <a:fillRect/>
          </a:stretch>
        </p:blipFill>
        <p:spPr>
          <a:xfrm>
            <a:off x="1203766" y="0"/>
            <a:ext cx="10988233" cy="6857999"/>
          </a:xfrm>
        </p:spPr>
      </p:pic>
    </p:spTree>
    <p:extLst>
      <p:ext uri="{BB962C8B-B14F-4D97-AF65-F5344CB8AC3E}">
        <p14:creationId xmlns:p14="http://schemas.microsoft.com/office/powerpoint/2010/main" val="329779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CART  PAGE</a:t>
            </a:r>
          </a:p>
        </p:txBody>
      </p:sp>
      <p:pic>
        <p:nvPicPr>
          <p:cNvPr id="5" name="Content Placeholder 4">
            <a:extLst>
              <a:ext uri="{FF2B5EF4-FFF2-40B4-BE49-F238E27FC236}">
                <a16:creationId xmlns:a16="http://schemas.microsoft.com/office/drawing/2014/main" id="{23866182-8823-6374-2689-D2FC1C41F04A}"/>
              </a:ext>
            </a:extLst>
          </p:cNvPr>
          <p:cNvPicPr>
            <a:picLocks noGrp="1" noChangeAspect="1"/>
          </p:cNvPicPr>
          <p:nvPr>
            <p:ph idx="1"/>
          </p:nvPr>
        </p:nvPicPr>
        <p:blipFill>
          <a:blip r:embed="rId2"/>
          <a:stretch>
            <a:fillRect/>
          </a:stretch>
        </p:blipFill>
        <p:spPr>
          <a:xfrm>
            <a:off x="1435261" y="0"/>
            <a:ext cx="10756739" cy="6858000"/>
          </a:xfrm>
        </p:spPr>
      </p:pic>
    </p:spTree>
    <p:extLst>
      <p:ext uri="{BB962C8B-B14F-4D97-AF65-F5344CB8AC3E}">
        <p14:creationId xmlns:p14="http://schemas.microsoft.com/office/powerpoint/2010/main" val="161145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2299-A6EE-985A-5B6C-BDBC4B4399F1}"/>
              </a:ext>
            </a:extLst>
          </p:cNvPr>
          <p:cNvSpPr>
            <a:spLocks noGrp="1"/>
          </p:cNvSpPr>
          <p:nvPr>
            <p:ph type="title"/>
          </p:nvPr>
        </p:nvSpPr>
        <p:spPr>
          <a:xfrm>
            <a:off x="408774" y="812799"/>
            <a:ext cx="644522" cy="5576426"/>
          </a:xfrm>
        </p:spPr>
        <p:txBody>
          <a:bodyPr vert="vert270">
            <a:normAutofit fontScale="90000"/>
          </a:bodyPr>
          <a:lstStyle/>
          <a:p>
            <a:pPr algn="just"/>
            <a:r>
              <a:rPr lang="en-IN" dirty="0"/>
              <a:t>                  PAYMENT PAGE</a:t>
            </a:r>
          </a:p>
        </p:txBody>
      </p:sp>
      <p:pic>
        <p:nvPicPr>
          <p:cNvPr id="5" name="Content Placeholder 4">
            <a:extLst>
              <a:ext uri="{FF2B5EF4-FFF2-40B4-BE49-F238E27FC236}">
                <a16:creationId xmlns:a16="http://schemas.microsoft.com/office/drawing/2014/main" id="{708AE7CC-3ACF-563F-B2A9-4427FDD991AB}"/>
              </a:ext>
            </a:extLst>
          </p:cNvPr>
          <p:cNvPicPr>
            <a:picLocks noGrp="1" noChangeAspect="1"/>
          </p:cNvPicPr>
          <p:nvPr>
            <p:ph idx="1"/>
          </p:nvPr>
        </p:nvPicPr>
        <p:blipFill>
          <a:blip r:embed="rId2"/>
          <a:stretch>
            <a:fillRect/>
          </a:stretch>
        </p:blipFill>
        <p:spPr>
          <a:xfrm>
            <a:off x="1493134" y="0"/>
            <a:ext cx="10698866" cy="6857999"/>
          </a:xfrm>
        </p:spPr>
      </p:pic>
    </p:spTree>
    <p:extLst>
      <p:ext uri="{BB962C8B-B14F-4D97-AF65-F5344CB8AC3E}">
        <p14:creationId xmlns:p14="http://schemas.microsoft.com/office/powerpoint/2010/main" val="416642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E3306-8036-9FB9-5DCF-63185D12FB3F}"/>
              </a:ext>
            </a:extLst>
          </p:cNvPr>
          <p:cNvSpPr txBox="1"/>
          <p:nvPr/>
        </p:nvSpPr>
        <p:spPr>
          <a:xfrm>
            <a:off x="350520" y="205740"/>
            <a:ext cx="3489960" cy="769441"/>
          </a:xfrm>
          <a:prstGeom prst="rect">
            <a:avLst/>
          </a:prstGeom>
          <a:noFill/>
        </p:spPr>
        <p:txBody>
          <a:bodyPr wrap="square" rtlCol="0">
            <a:spAutoFit/>
          </a:bodyPr>
          <a:lstStyle/>
          <a:p>
            <a:r>
              <a:rPr lang="en-US" sz="4400" b="1" u="sng" dirty="0"/>
              <a:t>Future Scope</a:t>
            </a:r>
            <a:endParaRPr lang="en-IN" sz="4400" b="1" u="sng" dirty="0"/>
          </a:p>
        </p:txBody>
      </p:sp>
      <p:sp>
        <p:nvSpPr>
          <p:cNvPr id="4" name="TextBox 3">
            <a:extLst>
              <a:ext uri="{FF2B5EF4-FFF2-40B4-BE49-F238E27FC236}">
                <a16:creationId xmlns:a16="http://schemas.microsoft.com/office/drawing/2014/main" id="{DA0BA7DF-2A93-3EBE-70B5-6C5BF26817D8}"/>
              </a:ext>
            </a:extLst>
          </p:cNvPr>
          <p:cNvSpPr txBox="1"/>
          <p:nvPr/>
        </p:nvSpPr>
        <p:spPr>
          <a:xfrm>
            <a:off x="1043940" y="1912620"/>
            <a:ext cx="1018032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are thinking of some modifications and adding some advanced new features in our system. Some of them are-</a:t>
            </a:r>
          </a:p>
          <a:p>
            <a:pPr lvl="1"/>
            <a:r>
              <a:rPr lang="en-US" sz="2800" b="1" dirty="0"/>
              <a:t>#</a:t>
            </a:r>
            <a:r>
              <a:rPr lang="en-US" sz="2800" dirty="0"/>
              <a:t> GUI modification(more user friendly)</a:t>
            </a:r>
          </a:p>
          <a:p>
            <a:pPr lvl="1"/>
            <a:r>
              <a:rPr lang="en-US" sz="2800" b="1" dirty="0"/>
              <a:t>#</a:t>
            </a:r>
            <a:r>
              <a:rPr lang="en-US" sz="2800" dirty="0"/>
              <a:t> Users can signup/login using their social media accounts such	as Facebook, google+, etc.</a:t>
            </a:r>
          </a:p>
          <a:p>
            <a:pPr lvl="1"/>
            <a:r>
              <a:rPr lang="en-US" sz="2800" b="1" dirty="0"/>
              <a:t># </a:t>
            </a:r>
            <a:r>
              <a:rPr lang="en-US" sz="2800" dirty="0"/>
              <a:t>Auto Bill Generation</a:t>
            </a:r>
          </a:p>
          <a:p>
            <a:pPr lvl="1"/>
            <a:r>
              <a:rPr lang="en-US" sz="2800" b="1" dirty="0"/>
              <a:t>#</a:t>
            </a:r>
            <a:r>
              <a:rPr lang="en-US" sz="2800" dirty="0"/>
              <a:t> </a:t>
            </a:r>
            <a:r>
              <a:rPr lang="en-US" sz="2800" b="1" dirty="0"/>
              <a:t>(ADMIN PAGE) </a:t>
            </a:r>
            <a:r>
              <a:rPr lang="en-US" sz="2800" dirty="0"/>
              <a:t>Graphical Flow Chart according to the no. of 	products in each </a:t>
            </a:r>
            <a:r>
              <a:rPr lang="en-US" sz="2800" dirty="0" err="1"/>
              <a:t>categorie</a:t>
            </a:r>
            <a:r>
              <a:rPr lang="en-US" sz="2800" dirty="0"/>
              <a:t>.</a:t>
            </a:r>
            <a:endParaRPr lang="en-US" sz="2800" b="1" dirty="0"/>
          </a:p>
          <a:p>
            <a:pPr marL="742950" lvl="1" indent="-285750">
              <a:buFont typeface="Arial" panose="020B0604020202020204" pitchFamily="34" charset="0"/>
              <a:buChar char="•"/>
            </a:pPr>
            <a:endParaRPr lang="en-IN" sz="2800" dirty="0"/>
          </a:p>
        </p:txBody>
      </p:sp>
      <p:pic>
        <p:nvPicPr>
          <p:cNvPr id="5" name="Picture 4">
            <a:extLst>
              <a:ext uri="{FF2B5EF4-FFF2-40B4-BE49-F238E27FC236}">
                <a16:creationId xmlns:a16="http://schemas.microsoft.com/office/drawing/2014/main" id="{D908EF74-B34A-34CE-4D25-DC2869D814E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618967" y="5065134"/>
            <a:ext cx="1745524" cy="1435652"/>
          </a:xfrm>
          <a:prstGeom prst="rect">
            <a:avLst/>
          </a:prstGeom>
        </p:spPr>
      </p:pic>
    </p:spTree>
    <p:extLst>
      <p:ext uri="{BB962C8B-B14F-4D97-AF65-F5344CB8AC3E}">
        <p14:creationId xmlns:p14="http://schemas.microsoft.com/office/powerpoint/2010/main" val="52818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EAB9C6-33C2-5598-C6BC-742A2097AF6A}"/>
              </a:ext>
            </a:extLst>
          </p:cNvPr>
          <p:cNvSpPr/>
          <p:nvPr/>
        </p:nvSpPr>
        <p:spPr>
          <a:xfrm>
            <a:off x="4681426" y="0"/>
            <a:ext cx="2124299" cy="1015663"/>
          </a:xfrm>
          <a:prstGeom prst="rect">
            <a:avLst/>
          </a:prstGeom>
          <a:noFill/>
        </p:spPr>
        <p:txBody>
          <a:bodyPr wrap="none" lIns="91440" tIns="45720" rIns="91440" bIns="45720">
            <a:spAutoFit/>
          </a:bodyPr>
          <a:lstStyle/>
          <a:p>
            <a:pPr algn="ctr"/>
            <a:r>
              <a:rPr lang="en-US" sz="6000" b="1" u="sng" cap="none" spc="0" dirty="0">
                <a:ln w="0"/>
                <a:solidFill>
                  <a:schemeClr val="tx1"/>
                </a:solidFill>
                <a:effectLst>
                  <a:outerShdw blurRad="38100" dist="19050" dir="2700000" algn="tl" rotWithShape="0">
                    <a:schemeClr val="dk1">
                      <a:alpha val="40000"/>
                    </a:schemeClr>
                  </a:outerShdw>
                </a:effectLst>
                <a:latin typeface="SimSun" panose="02010600030101010101" pitchFamily="2" charset="-122"/>
                <a:ea typeface="SimSun" panose="02010600030101010101" pitchFamily="2" charset="-122"/>
                <a:cs typeface="Times New Roman" panose="02020603050405020304" pitchFamily="18" charset="0"/>
              </a:rPr>
              <a:t>INDEX</a:t>
            </a:r>
          </a:p>
        </p:txBody>
      </p:sp>
      <p:sp>
        <p:nvSpPr>
          <p:cNvPr id="38" name="TextBox 37">
            <a:extLst>
              <a:ext uri="{FF2B5EF4-FFF2-40B4-BE49-F238E27FC236}">
                <a16:creationId xmlns:a16="http://schemas.microsoft.com/office/drawing/2014/main" id="{BF35F7AB-EC16-45B8-D568-CDA63C22D3E2}"/>
              </a:ext>
            </a:extLst>
          </p:cNvPr>
          <p:cNvSpPr txBox="1"/>
          <p:nvPr/>
        </p:nvSpPr>
        <p:spPr>
          <a:xfrm>
            <a:off x="8048183" y="2857049"/>
            <a:ext cx="3076575" cy="584775"/>
          </a:xfrm>
          <a:prstGeom prst="rect">
            <a:avLst/>
          </a:prstGeom>
          <a:noFill/>
        </p:spPr>
        <p:txBody>
          <a:bodyPr wrap="square">
            <a:spAutoFit/>
          </a:bodyPr>
          <a:lstStyle/>
          <a:p>
            <a:r>
              <a:rPr lang="en-US"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C24AB08D-3262-34AD-26B5-63359BD5613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
        <p:nvSpPr>
          <p:cNvPr id="58" name="TextBox 57">
            <a:extLst>
              <a:ext uri="{FF2B5EF4-FFF2-40B4-BE49-F238E27FC236}">
                <a16:creationId xmlns:a16="http://schemas.microsoft.com/office/drawing/2014/main" id="{7109E5C2-5AD2-B56A-C4A4-D944283EBDF2}"/>
              </a:ext>
            </a:extLst>
          </p:cNvPr>
          <p:cNvSpPr txBox="1"/>
          <p:nvPr/>
        </p:nvSpPr>
        <p:spPr>
          <a:xfrm>
            <a:off x="647699" y="950868"/>
            <a:ext cx="6229351" cy="5017784"/>
          </a:xfrm>
          <a:prstGeom prst="rect">
            <a:avLst/>
          </a:prstGeom>
          <a:noFill/>
        </p:spPr>
        <p:txBody>
          <a:bodyPr wrap="square" rtlCol="0">
            <a:spAutoFit/>
          </a:bodyPr>
          <a:lstStyle/>
          <a:p>
            <a:pPr marL="342900" indent="-342900">
              <a:lnSpc>
                <a:spcPct val="150000"/>
              </a:lnSpc>
              <a:buFont typeface="+mj-lt"/>
              <a:buAutoNum type="arabicPeriod"/>
            </a:pPr>
            <a:r>
              <a:rPr lang="en-IN" sz="2400" b="1" dirty="0"/>
              <a:t>Abstract</a:t>
            </a:r>
          </a:p>
          <a:p>
            <a:pPr marL="342900" indent="-342900">
              <a:lnSpc>
                <a:spcPct val="150000"/>
              </a:lnSpc>
              <a:buFont typeface="+mj-lt"/>
              <a:buAutoNum type="arabicPeriod"/>
            </a:pPr>
            <a:r>
              <a:rPr lang="en-IN" sz="2400" b="1" dirty="0"/>
              <a:t>What is Just Born</a:t>
            </a:r>
          </a:p>
          <a:p>
            <a:pPr marL="342900" indent="-342900">
              <a:lnSpc>
                <a:spcPct val="150000"/>
              </a:lnSpc>
              <a:buFont typeface="+mj-lt"/>
              <a:buAutoNum type="arabicPeriod"/>
            </a:pPr>
            <a:r>
              <a:rPr lang="en-IN" sz="2400" b="1" dirty="0"/>
              <a:t>Tool we used </a:t>
            </a:r>
          </a:p>
          <a:p>
            <a:pPr marL="342900" indent="-342900">
              <a:lnSpc>
                <a:spcPct val="150000"/>
              </a:lnSpc>
              <a:buFont typeface="+mj-lt"/>
              <a:buAutoNum type="arabicPeriod"/>
            </a:pPr>
            <a:r>
              <a:rPr lang="en-IN" sz="2400" b="1" dirty="0"/>
              <a:t>How it works</a:t>
            </a:r>
          </a:p>
          <a:p>
            <a:pPr marL="342900" indent="-342900">
              <a:lnSpc>
                <a:spcPct val="150000"/>
              </a:lnSpc>
              <a:buFont typeface="+mj-lt"/>
              <a:buAutoNum type="arabicPeriod"/>
            </a:pPr>
            <a:r>
              <a:rPr lang="en-IN" sz="2400" b="1" dirty="0"/>
              <a:t>ER Diagram</a:t>
            </a:r>
          </a:p>
          <a:p>
            <a:pPr marL="342900" indent="-342900">
              <a:lnSpc>
                <a:spcPct val="150000"/>
              </a:lnSpc>
              <a:buFont typeface="+mj-lt"/>
              <a:buAutoNum type="arabicPeriod"/>
            </a:pPr>
            <a:r>
              <a:rPr lang="en-IN" sz="2400" b="1" dirty="0"/>
              <a:t>Flow Chat</a:t>
            </a:r>
          </a:p>
          <a:p>
            <a:pPr marL="342900" indent="-342900">
              <a:lnSpc>
                <a:spcPct val="150000"/>
              </a:lnSpc>
              <a:buFont typeface="+mj-lt"/>
              <a:buAutoNum type="arabicPeriod"/>
            </a:pPr>
            <a:r>
              <a:rPr lang="en-IN" sz="2400" b="1" dirty="0"/>
              <a:t>Advantages and Disadvantages</a:t>
            </a:r>
          </a:p>
          <a:p>
            <a:pPr marL="342900" indent="-342900">
              <a:lnSpc>
                <a:spcPct val="150000"/>
              </a:lnSpc>
              <a:buFont typeface="+mj-lt"/>
              <a:buAutoNum type="arabicPeriod"/>
            </a:pPr>
            <a:r>
              <a:rPr lang="en-IN" sz="2400" b="1" dirty="0"/>
              <a:t>Challenges</a:t>
            </a:r>
          </a:p>
          <a:p>
            <a:pPr marL="342900" indent="-342900">
              <a:lnSpc>
                <a:spcPct val="150000"/>
              </a:lnSpc>
              <a:buFont typeface="+mj-lt"/>
              <a:buAutoNum type="arabicPeriod"/>
            </a:pPr>
            <a:r>
              <a:rPr lang="en-IN" sz="2400" b="1" dirty="0"/>
              <a:t>Graphical user Interface</a:t>
            </a:r>
          </a:p>
        </p:txBody>
      </p:sp>
    </p:spTree>
    <p:extLst>
      <p:ext uri="{BB962C8B-B14F-4D97-AF65-F5344CB8AC3E}">
        <p14:creationId xmlns:p14="http://schemas.microsoft.com/office/powerpoint/2010/main" val="668174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92EC0F-C0A9-D843-0AB5-DC51BCEB0FB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44351"/>
            <a:ext cx="1745524" cy="1435652"/>
          </a:xfrm>
          <a:prstGeom prst="rect">
            <a:avLst/>
          </a:prstGeom>
        </p:spPr>
      </p:pic>
      <p:pic>
        <p:nvPicPr>
          <p:cNvPr id="4" name="Picture 3">
            <a:extLst>
              <a:ext uri="{FF2B5EF4-FFF2-40B4-BE49-F238E27FC236}">
                <a16:creationId xmlns:a16="http://schemas.microsoft.com/office/drawing/2014/main" id="{11DEB33F-A922-4326-6110-78BB18AB3C0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385454" y="394854"/>
            <a:ext cx="8932718" cy="5502933"/>
          </a:xfrm>
          <a:prstGeom prst="rect">
            <a:avLst/>
          </a:prstGeom>
        </p:spPr>
      </p:pic>
    </p:spTree>
    <p:extLst>
      <p:ext uri="{BB962C8B-B14F-4D97-AF65-F5344CB8AC3E}">
        <p14:creationId xmlns:p14="http://schemas.microsoft.com/office/powerpoint/2010/main" val="161477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5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0" fill="hold"/>
                                        <p:tgtEl>
                                          <p:spTgt spid="4"/>
                                        </p:tgtEl>
                                        <p:attrNameLst>
                                          <p:attrName>ppt_w</p:attrName>
                                        </p:attrNameLst>
                                      </p:cBhvr>
                                      <p:tavLst>
                                        <p:tav tm="0">
                                          <p:val>
                                            <p:strVal val="#ppt_w*0.70"/>
                                          </p:val>
                                        </p:tav>
                                        <p:tav tm="100000">
                                          <p:val>
                                            <p:strVal val="#ppt_w"/>
                                          </p:val>
                                        </p:tav>
                                      </p:tavLst>
                                    </p:anim>
                                    <p:anim calcmode="lin" valueType="num">
                                      <p:cBhvr>
                                        <p:cTn id="11" dur="1000" fill="hold"/>
                                        <p:tgtEl>
                                          <p:spTgt spid="4"/>
                                        </p:tgtEl>
                                        <p:attrNameLst>
                                          <p:attrName>ppt_h</p:attrName>
                                        </p:attrNameLst>
                                      </p:cBhvr>
                                      <p:tavLst>
                                        <p:tav tm="0">
                                          <p:val>
                                            <p:strVal val="#ppt_h"/>
                                          </p:val>
                                        </p:tav>
                                        <p:tav tm="100000">
                                          <p:val>
                                            <p:strVal val="#ppt_h"/>
                                          </p:val>
                                        </p:tav>
                                      </p:tavLst>
                                    </p:anim>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601A74-41F3-C7AC-D0CA-29397FAECBFA}"/>
              </a:ext>
            </a:extLst>
          </p:cNvPr>
          <p:cNvSpPr txBox="1"/>
          <p:nvPr/>
        </p:nvSpPr>
        <p:spPr>
          <a:xfrm>
            <a:off x="765907" y="809468"/>
            <a:ext cx="10410092" cy="4613058"/>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In this artificial and busy life everyone wants to take care of their newly born babies with genuine products but, they don't find!, these are the questions comes into their mind when they actually search for them</a:t>
            </a:r>
          </a:p>
          <a:p>
            <a:pPr algn="ctr">
              <a:lnSpc>
                <a:spcPct val="150000"/>
              </a:lnSpc>
            </a:pPr>
            <a:endParaRPr lang="en-US" dirty="0">
              <a:latin typeface="Times New Roman" panose="02020603050405020304" pitchFamily="18" charset="0"/>
              <a:cs typeface="Times New Roman" panose="02020603050405020304" pitchFamily="18" charset="0"/>
            </a:endParaRPr>
          </a:p>
          <a:p>
            <a:pPr algn="ctr">
              <a:lnSpc>
                <a:spcPct val="150000"/>
              </a:lnSpc>
            </a:pPr>
            <a:r>
              <a:rPr lang="en-US" b="1" dirty="0">
                <a:latin typeface="Times New Roman" panose="02020603050405020304" pitchFamily="18" charset="0"/>
                <a:cs typeface="Times New Roman" panose="02020603050405020304" pitchFamily="18" charset="0"/>
              </a:rPr>
              <a:t>why?</a:t>
            </a:r>
          </a:p>
          <a:p>
            <a:pPr algn="ctr">
              <a:lnSpc>
                <a:spcPct val="150000"/>
              </a:lnSpc>
            </a:pPr>
            <a:r>
              <a:rPr lang="en-US" b="1" dirty="0">
                <a:latin typeface="Times New Roman" panose="02020603050405020304" pitchFamily="18" charset="0"/>
                <a:cs typeface="Times New Roman" panose="02020603050405020304" pitchFamily="18" charset="0"/>
              </a:rPr>
              <a:t>where?</a:t>
            </a:r>
          </a:p>
          <a:p>
            <a:pPr algn="ctr">
              <a:lnSpc>
                <a:spcPct val="150000"/>
              </a:lnSpc>
            </a:pPr>
            <a:r>
              <a:rPr lang="en-US" b="1" dirty="0">
                <a:latin typeface="Times New Roman" panose="02020603050405020304" pitchFamily="18" charset="0"/>
                <a:cs typeface="Times New Roman" panose="02020603050405020304" pitchFamily="18" charset="0"/>
              </a:rPr>
              <a:t>how?</a:t>
            </a:r>
          </a:p>
          <a:p>
            <a:pPr algn="ctr">
              <a:lnSpc>
                <a:spcPct val="150000"/>
              </a:lnSpc>
            </a:pPr>
            <a:endParaRPr lang="en-US" dirty="0">
              <a:latin typeface="Times New Roman" panose="02020603050405020304" pitchFamily="18" charset="0"/>
              <a:cs typeface="Times New Roman" panose="02020603050405020304" pitchFamily="18" charset="0"/>
            </a:endParaRPr>
          </a:p>
          <a:p>
            <a:pPr algn="ctr">
              <a:lnSpc>
                <a:spcPct val="150000"/>
              </a:lnSpc>
            </a:pPr>
            <a:r>
              <a:rPr lang="en-US" dirty="0">
                <a:latin typeface="Times New Roman" panose="02020603050405020304" pitchFamily="18" charset="0"/>
                <a:cs typeface="Times New Roman" panose="02020603050405020304" pitchFamily="18" charset="0"/>
              </a:rPr>
              <a:t>Where here is a solution for a lot of these questions, launching our new website. just born will clear all your doubts and helps you to find all your baby products at one place. Hence, you can call this one stop destination for all your baby needs Starting from (0-3months) category to (10 years) age children's .you can find Clothing, toys and many more.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B937ED-6148-F882-86E4-EABE3B3FFBBD}"/>
              </a:ext>
            </a:extLst>
          </p:cNvPr>
          <p:cNvSpPr txBox="1"/>
          <p:nvPr/>
        </p:nvSpPr>
        <p:spPr>
          <a:xfrm>
            <a:off x="0" y="0"/>
            <a:ext cx="12192000" cy="70788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Abstract</a:t>
            </a:r>
            <a:endParaRPr lang="en-IN" sz="4000"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6A19961-A86F-58FD-3FA9-8AC430C8F012}"/>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19522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3960F5-8C92-A5A5-5A2A-8B9DFA2B07A6}"/>
              </a:ext>
            </a:extLst>
          </p:cNvPr>
          <p:cNvSpPr/>
          <p:nvPr/>
        </p:nvSpPr>
        <p:spPr>
          <a:xfrm>
            <a:off x="0" y="142875"/>
            <a:ext cx="7068611" cy="928390"/>
          </a:xfrm>
          <a:prstGeom prst="rect">
            <a:avLst/>
          </a:prstGeom>
          <a:noFill/>
        </p:spPr>
        <p:txBody>
          <a:bodyPr wrap="squar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What is Just Born??</a:t>
            </a:r>
          </a:p>
        </p:txBody>
      </p:sp>
      <p:sp>
        <p:nvSpPr>
          <p:cNvPr id="5" name="TextBox 4">
            <a:extLst>
              <a:ext uri="{FF2B5EF4-FFF2-40B4-BE49-F238E27FC236}">
                <a16:creationId xmlns:a16="http://schemas.microsoft.com/office/drawing/2014/main" id="{83FE629C-A72B-BC5E-FC05-0269CD9D1091}"/>
              </a:ext>
            </a:extLst>
          </p:cNvPr>
          <p:cNvSpPr txBox="1"/>
          <p:nvPr/>
        </p:nvSpPr>
        <p:spPr>
          <a:xfrm>
            <a:off x="419099" y="1567744"/>
            <a:ext cx="7724531" cy="5547929"/>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Just Born is Web Based Application.</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application provides products for infants/</a:t>
            </a:r>
            <a:r>
              <a:rPr lang="en-IN" sz="1800" dirty="0">
                <a:latin typeface="Times New Roman" panose="02020603050405020304" pitchFamily="18" charset="0"/>
                <a:cs typeface="Times New Roman" panose="02020603050405020304" pitchFamily="18" charset="0"/>
              </a:rPr>
              <a:t>kids</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Here customers can choose whatever they want from mentioned categories.</a:t>
            </a:r>
          </a:p>
          <a:p>
            <a:pPr marL="285750" indent="-285750" algn="just">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try to provide premium quality products for your loved ones.</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 user-friendly interface where customers can locate their required products easily.</a:t>
            </a: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lnSpc>
                <a:spcPct val="20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58377F4-2115-46EB-D176-E2FF1DFE362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Tree>
    <p:extLst>
      <p:ext uri="{BB962C8B-B14F-4D97-AF65-F5344CB8AC3E}">
        <p14:creationId xmlns:p14="http://schemas.microsoft.com/office/powerpoint/2010/main" val="229615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CFB186-D9FC-D2DA-C585-1B8399632001}"/>
              </a:ext>
            </a:extLst>
          </p:cNvPr>
          <p:cNvPicPr>
            <a:picLocks noChangeAspect="1"/>
          </p:cNvPicPr>
          <p:nvPr/>
        </p:nvPicPr>
        <p:blipFill>
          <a:blip r:embed="rId2"/>
          <a:stretch>
            <a:fillRect/>
          </a:stretch>
        </p:blipFill>
        <p:spPr>
          <a:xfrm>
            <a:off x="766536" y="1891986"/>
            <a:ext cx="5206435" cy="3724979"/>
          </a:xfrm>
          <a:prstGeom prst="rect">
            <a:avLst/>
          </a:prstGeom>
        </p:spPr>
      </p:pic>
      <p:sp>
        <p:nvSpPr>
          <p:cNvPr id="3" name="Rectangle 2">
            <a:extLst>
              <a:ext uri="{FF2B5EF4-FFF2-40B4-BE49-F238E27FC236}">
                <a16:creationId xmlns:a16="http://schemas.microsoft.com/office/drawing/2014/main" id="{9C7ED6A1-CAC4-2180-16D6-DDF1FED6FCBC}"/>
              </a:ext>
            </a:extLst>
          </p:cNvPr>
          <p:cNvSpPr/>
          <p:nvPr/>
        </p:nvSpPr>
        <p:spPr>
          <a:xfrm>
            <a:off x="766536" y="595560"/>
            <a:ext cx="459933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latin typeface="Bahnschrift SemiBold" panose="020B0502040204020203" pitchFamily="34" charset="0"/>
              </a:rPr>
              <a:t>Tools we used</a:t>
            </a:r>
            <a:endParaRPr lang="en-US" sz="5400" b="1"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pic>
        <p:nvPicPr>
          <p:cNvPr id="4" name="Picture 3">
            <a:extLst>
              <a:ext uri="{FF2B5EF4-FFF2-40B4-BE49-F238E27FC236}">
                <a16:creationId xmlns:a16="http://schemas.microsoft.com/office/drawing/2014/main" id="{DDD2FD30-C8F3-5AFD-D731-4A68DBCEE02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pic>
        <p:nvPicPr>
          <p:cNvPr id="5" name="Picture 4">
            <a:extLst>
              <a:ext uri="{FF2B5EF4-FFF2-40B4-BE49-F238E27FC236}">
                <a16:creationId xmlns:a16="http://schemas.microsoft.com/office/drawing/2014/main" id="{F38DACED-B607-0549-2979-485831DA0B65}"/>
              </a:ext>
            </a:extLst>
          </p:cNvPr>
          <p:cNvPicPr>
            <a:picLocks noChangeAspect="1"/>
          </p:cNvPicPr>
          <p:nvPr/>
        </p:nvPicPr>
        <p:blipFill>
          <a:blip r:embed="rId2"/>
          <a:stretch>
            <a:fillRect/>
          </a:stretch>
        </p:blipFill>
        <p:spPr>
          <a:xfrm>
            <a:off x="766536" y="1891986"/>
            <a:ext cx="5206435" cy="3724979"/>
          </a:xfrm>
          <a:prstGeom prst="rect">
            <a:avLst/>
          </a:prstGeom>
        </p:spPr>
      </p:pic>
      <p:sp>
        <p:nvSpPr>
          <p:cNvPr id="6" name="Rectangle 5">
            <a:extLst>
              <a:ext uri="{FF2B5EF4-FFF2-40B4-BE49-F238E27FC236}">
                <a16:creationId xmlns:a16="http://schemas.microsoft.com/office/drawing/2014/main" id="{9A9ADEDD-3672-E453-F415-BC2F2B008A12}"/>
              </a:ext>
            </a:extLst>
          </p:cNvPr>
          <p:cNvSpPr/>
          <p:nvPr/>
        </p:nvSpPr>
        <p:spPr>
          <a:xfrm>
            <a:off x="766536" y="595560"/>
            <a:ext cx="459933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latin typeface="Bahnschrift SemiBold" panose="020B0502040204020203" pitchFamily="34" charset="0"/>
              </a:rPr>
              <a:t>Tools we used</a:t>
            </a:r>
            <a:endParaRPr lang="en-US" sz="5400" b="1" u="sng"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pic>
        <p:nvPicPr>
          <p:cNvPr id="7" name="Picture 6">
            <a:extLst>
              <a:ext uri="{FF2B5EF4-FFF2-40B4-BE49-F238E27FC236}">
                <a16:creationId xmlns:a16="http://schemas.microsoft.com/office/drawing/2014/main" id="{7A7BCFD6-AC83-97FE-921B-0E36B3CACA0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graphicFrame>
        <p:nvGraphicFramePr>
          <p:cNvPr id="8" name="Diagram 7">
            <a:extLst>
              <a:ext uri="{FF2B5EF4-FFF2-40B4-BE49-F238E27FC236}">
                <a16:creationId xmlns:a16="http://schemas.microsoft.com/office/drawing/2014/main" id="{0F201B81-DED9-802D-3D74-03207E6907AA}"/>
              </a:ext>
            </a:extLst>
          </p:cNvPr>
          <p:cNvGraphicFramePr/>
          <p:nvPr>
            <p:extLst>
              <p:ext uri="{D42A27DB-BD31-4B8C-83A1-F6EECF244321}">
                <p14:modId xmlns:p14="http://schemas.microsoft.com/office/powerpoint/2010/main" val="3163073352"/>
              </p:ext>
            </p:extLst>
          </p:nvPr>
        </p:nvGraphicFramePr>
        <p:xfrm>
          <a:off x="5972971" y="1891986"/>
          <a:ext cx="5060789" cy="2268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3874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F52EC1-E04C-888B-EE46-E207F32A5AF7}"/>
              </a:ext>
            </a:extLst>
          </p:cNvPr>
          <p:cNvSpPr/>
          <p:nvPr/>
        </p:nvSpPr>
        <p:spPr>
          <a:xfrm>
            <a:off x="0" y="12329"/>
            <a:ext cx="3073345" cy="830997"/>
          </a:xfrm>
          <a:prstGeom prst="rect">
            <a:avLst/>
          </a:prstGeom>
          <a:noFill/>
        </p:spPr>
        <p:txBody>
          <a:bodyPr wrap="square" lIns="91440" tIns="45720" rIns="91440" bIns="45720">
            <a:spAutoFit/>
          </a:bodyPr>
          <a:lstStyle/>
          <a:p>
            <a:pPr algn="ctr"/>
            <a:r>
              <a:rPr lang="en-US" sz="4800" b="1" u="sng" cap="none" spc="0" dirty="0">
                <a:ln w="0"/>
                <a:effectLst>
                  <a:outerShdw blurRad="38100" dist="25400" dir="5400000" algn="ctr" rotWithShape="0">
                    <a:srgbClr val="6E747A">
                      <a:alpha val="43000"/>
                    </a:srgbClr>
                  </a:outerShdw>
                </a:effectLst>
              </a:rPr>
              <a:t>Flow Chart</a:t>
            </a:r>
            <a:endParaRPr lang="en-IN" sz="4800" b="1" u="sng" cap="none" spc="0" dirty="0">
              <a:ln w="0"/>
              <a:effectLst>
                <a:outerShdw blurRad="38100" dist="25400" dir="5400000" algn="ctr" rotWithShape="0">
                  <a:srgbClr val="6E747A">
                    <a:alpha val="43000"/>
                  </a:srgbClr>
                </a:outerShdw>
              </a:effectLst>
            </a:endParaRPr>
          </a:p>
        </p:txBody>
      </p:sp>
      <p:pic>
        <p:nvPicPr>
          <p:cNvPr id="7" name="Picture 6">
            <a:extLst>
              <a:ext uri="{FF2B5EF4-FFF2-40B4-BE49-F238E27FC236}">
                <a16:creationId xmlns:a16="http://schemas.microsoft.com/office/drawing/2014/main" id="{02740844-192E-D568-1BC3-0DFC839E887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88487" y="5065134"/>
            <a:ext cx="1745524" cy="1435652"/>
          </a:xfrm>
          <a:prstGeom prst="rect">
            <a:avLst/>
          </a:prstGeom>
        </p:spPr>
      </p:pic>
      <p:sp>
        <p:nvSpPr>
          <p:cNvPr id="19" name="Diamond 18">
            <a:extLst>
              <a:ext uri="{FF2B5EF4-FFF2-40B4-BE49-F238E27FC236}">
                <a16:creationId xmlns:a16="http://schemas.microsoft.com/office/drawing/2014/main" id="{92F9E65D-85EA-CAB7-8F48-B055BD4E49F2}"/>
              </a:ext>
            </a:extLst>
          </p:cNvPr>
          <p:cNvSpPr/>
          <p:nvPr/>
        </p:nvSpPr>
        <p:spPr>
          <a:xfrm>
            <a:off x="5133794" y="1652108"/>
            <a:ext cx="1705156" cy="1080120"/>
          </a:xfrm>
          <a:prstGeom prst="diamond">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683069C4-09A7-D005-240B-236D428E444B}"/>
              </a:ext>
            </a:extLst>
          </p:cNvPr>
          <p:cNvCxnSpPr>
            <a:cxnSpLocks/>
            <a:endCxn id="19" idx="1"/>
          </p:cNvCxnSpPr>
          <p:nvPr/>
        </p:nvCxnSpPr>
        <p:spPr>
          <a:xfrm flipV="1">
            <a:off x="4354740" y="2192168"/>
            <a:ext cx="779054" cy="44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1B6EE1B-02DE-CCC3-409B-0CB79568E0E9}"/>
              </a:ext>
            </a:extLst>
          </p:cNvPr>
          <p:cNvCxnSpPr>
            <a:cxnSpLocks/>
            <a:endCxn id="19" idx="0"/>
          </p:cNvCxnSpPr>
          <p:nvPr/>
        </p:nvCxnSpPr>
        <p:spPr>
          <a:xfrm>
            <a:off x="5971227" y="1067750"/>
            <a:ext cx="15145" cy="584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DF1C3398-42F5-F5BA-BAF1-AF352509D1A3}"/>
              </a:ext>
            </a:extLst>
          </p:cNvPr>
          <p:cNvSpPr/>
          <p:nvPr/>
        </p:nvSpPr>
        <p:spPr>
          <a:xfrm>
            <a:off x="3959128" y="2877043"/>
            <a:ext cx="1437626" cy="575998"/>
          </a:xfrm>
          <a:prstGeom prst="ellipse">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18AB3875-81D6-351F-2A66-BD7642415CDA}"/>
              </a:ext>
            </a:extLst>
          </p:cNvPr>
          <p:cNvSpPr/>
          <p:nvPr/>
        </p:nvSpPr>
        <p:spPr>
          <a:xfrm>
            <a:off x="3567303" y="3917903"/>
            <a:ext cx="2221275"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Crud Operations</a:t>
            </a:r>
            <a:endParaRPr lang="en-IN" b="1"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3662A2D6-7CA3-AB4C-36C7-3426D8F52131}"/>
              </a:ext>
            </a:extLst>
          </p:cNvPr>
          <p:cNvCxnSpPr>
            <a:cxnSpLocks/>
            <a:stCxn id="22" idx="4"/>
            <a:endCxn id="24" idx="0"/>
          </p:cNvCxnSpPr>
          <p:nvPr/>
        </p:nvCxnSpPr>
        <p:spPr>
          <a:xfrm>
            <a:off x="4677941" y="3453041"/>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Diamond 32">
            <a:extLst>
              <a:ext uri="{FF2B5EF4-FFF2-40B4-BE49-F238E27FC236}">
                <a16:creationId xmlns:a16="http://schemas.microsoft.com/office/drawing/2014/main" id="{DD722046-8F3F-87B7-2A64-FD7CFF943DBB}"/>
              </a:ext>
            </a:extLst>
          </p:cNvPr>
          <p:cNvSpPr/>
          <p:nvPr/>
        </p:nvSpPr>
        <p:spPr>
          <a:xfrm>
            <a:off x="2523334" y="1660339"/>
            <a:ext cx="1969790" cy="1080120"/>
          </a:xfrm>
          <a:prstGeom prst="diamond">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Register</a:t>
            </a:r>
            <a:endParaRPr lang="en-IN" sz="1600" b="1" dirty="0">
              <a:latin typeface="Times New Roman" panose="02020603050405020304" pitchFamily="18" charset="0"/>
              <a:cs typeface="Times New Roman" panose="02020603050405020304" pitchFamily="18" charset="0"/>
            </a:endParaRPr>
          </a:p>
        </p:txBody>
      </p:sp>
      <p:cxnSp>
        <p:nvCxnSpPr>
          <p:cNvPr id="34" name="Straight Arrow Connector 33">
            <a:extLst>
              <a:ext uri="{FF2B5EF4-FFF2-40B4-BE49-F238E27FC236}">
                <a16:creationId xmlns:a16="http://schemas.microsoft.com/office/drawing/2014/main" id="{8E19A0E7-D7B7-EB41-F68C-B42B956D0B5C}"/>
              </a:ext>
            </a:extLst>
          </p:cNvPr>
          <p:cNvCxnSpPr>
            <a:cxnSpLocks/>
            <a:endCxn id="22" idx="6"/>
          </p:cNvCxnSpPr>
          <p:nvPr/>
        </p:nvCxnSpPr>
        <p:spPr>
          <a:xfrm flipH="1">
            <a:off x="5396754" y="3165042"/>
            <a:ext cx="5883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Oval 34">
            <a:extLst>
              <a:ext uri="{FF2B5EF4-FFF2-40B4-BE49-F238E27FC236}">
                <a16:creationId xmlns:a16="http://schemas.microsoft.com/office/drawing/2014/main" id="{C8A2A147-E8E3-434C-9F23-EBC775A64BC1}"/>
              </a:ext>
            </a:extLst>
          </p:cNvPr>
          <p:cNvSpPr/>
          <p:nvPr/>
        </p:nvSpPr>
        <p:spPr>
          <a:xfrm>
            <a:off x="6766173" y="2877043"/>
            <a:ext cx="1437626" cy="575998"/>
          </a:xfrm>
          <a:prstGeom prst="ellipse">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Users</a:t>
            </a:r>
            <a:endParaRPr lang="en-IN" b="1" dirty="0">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7B48F887-41B6-BA79-EF63-102367ECC23B}"/>
              </a:ext>
            </a:extLst>
          </p:cNvPr>
          <p:cNvCxnSpPr>
            <a:cxnSpLocks/>
            <a:endCxn id="35" idx="2"/>
          </p:cNvCxnSpPr>
          <p:nvPr/>
        </p:nvCxnSpPr>
        <p:spPr>
          <a:xfrm>
            <a:off x="5853354" y="3165042"/>
            <a:ext cx="9128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EA1E6F0E-AED3-5A98-C9AE-D975FE706D99}"/>
              </a:ext>
            </a:extLst>
          </p:cNvPr>
          <p:cNvSpPr/>
          <p:nvPr/>
        </p:nvSpPr>
        <p:spPr>
          <a:xfrm>
            <a:off x="6550533" y="3904667"/>
            <a:ext cx="1861154"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View Products</a:t>
            </a:r>
            <a:endParaRPr lang="en-IN" b="1" dirty="0">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B661C0D-BB53-CF17-4BE2-B341D0CBD718}"/>
              </a:ext>
            </a:extLst>
          </p:cNvPr>
          <p:cNvCxnSpPr>
            <a:cxnSpLocks/>
            <a:stCxn id="35" idx="4"/>
            <a:endCxn id="37" idx="0"/>
          </p:cNvCxnSpPr>
          <p:nvPr/>
        </p:nvCxnSpPr>
        <p:spPr>
          <a:xfrm flipH="1">
            <a:off x="7481110" y="3453041"/>
            <a:ext cx="3876" cy="451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C88729F5-1699-B805-CFC2-081E72D0111B}"/>
              </a:ext>
            </a:extLst>
          </p:cNvPr>
          <p:cNvCxnSpPr>
            <a:cxnSpLocks/>
          </p:cNvCxnSpPr>
          <p:nvPr/>
        </p:nvCxnSpPr>
        <p:spPr>
          <a:xfrm flipH="1">
            <a:off x="3536803" y="1019726"/>
            <a:ext cx="14577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C071A15-E092-8B31-7CC5-0566D4748DEC}"/>
              </a:ext>
            </a:extLst>
          </p:cNvPr>
          <p:cNvCxnSpPr>
            <a:cxnSpLocks/>
            <a:endCxn id="33" idx="0"/>
          </p:cNvCxnSpPr>
          <p:nvPr/>
        </p:nvCxnSpPr>
        <p:spPr>
          <a:xfrm>
            <a:off x="3508229" y="1019726"/>
            <a:ext cx="0" cy="6406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Rectangle 40">
            <a:extLst>
              <a:ext uri="{FF2B5EF4-FFF2-40B4-BE49-F238E27FC236}">
                <a16:creationId xmlns:a16="http://schemas.microsoft.com/office/drawing/2014/main" id="{7FE6E0FD-7913-1563-F29D-22225CA20306}"/>
              </a:ext>
            </a:extLst>
          </p:cNvPr>
          <p:cNvSpPr/>
          <p:nvPr/>
        </p:nvSpPr>
        <p:spPr>
          <a:xfrm>
            <a:off x="3550556" y="5681627"/>
            <a:ext cx="2221275"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Logout</a:t>
            </a:r>
            <a:endParaRPr lang="en-IN" b="1"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063B478F-3B03-6590-C4E0-713A47839AC3}"/>
              </a:ext>
            </a:extLst>
          </p:cNvPr>
          <p:cNvCxnSpPr>
            <a:cxnSpLocks/>
            <a:stCxn id="41" idx="1"/>
          </p:cNvCxnSpPr>
          <p:nvPr/>
        </p:nvCxnSpPr>
        <p:spPr>
          <a:xfrm flipH="1" flipV="1">
            <a:off x="2353273" y="5969625"/>
            <a:ext cx="1197283"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4D415C47-7E11-E131-267E-E4813FFD8180}"/>
              </a:ext>
            </a:extLst>
          </p:cNvPr>
          <p:cNvCxnSpPr>
            <a:cxnSpLocks/>
          </p:cNvCxnSpPr>
          <p:nvPr/>
        </p:nvCxnSpPr>
        <p:spPr>
          <a:xfrm flipH="1" flipV="1">
            <a:off x="2341375" y="896892"/>
            <a:ext cx="32310" cy="49744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3F7989B9-C9B3-83AC-A97F-8F14E23CE42E}"/>
              </a:ext>
            </a:extLst>
          </p:cNvPr>
          <p:cNvCxnSpPr/>
          <p:nvPr/>
        </p:nvCxnSpPr>
        <p:spPr>
          <a:xfrm>
            <a:off x="2373685" y="864518"/>
            <a:ext cx="26642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753EB674-192F-3F7A-6F4C-0208E6EEDDDD}"/>
              </a:ext>
            </a:extLst>
          </p:cNvPr>
          <p:cNvSpPr/>
          <p:nvPr/>
        </p:nvSpPr>
        <p:spPr>
          <a:xfrm>
            <a:off x="6689022" y="4753439"/>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Add To Cart</a:t>
            </a:r>
            <a:endParaRPr lang="en-IN" b="1" dirty="0">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7E00D3A8-1399-180B-8DEB-58D67E7A9890}"/>
              </a:ext>
            </a:extLst>
          </p:cNvPr>
          <p:cNvSpPr/>
          <p:nvPr/>
        </p:nvSpPr>
        <p:spPr>
          <a:xfrm>
            <a:off x="6689022" y="5636345"/>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Payment</a:t>
            </a:r>
            <a:endParaRPr lang="en-IN" b="1"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F5037EA7-C7D2-6CE4-DB90-384128CEC043}"/>
              </a:ext>
            </a:extLst>
          </p:cNvPr>
          <p:cNvSpPr/>
          <p:nvPr/>
        </p:nvSpPr>
        <p:spPr>
          <a:xfrm>
            <a:off x="8854405" y="5636345"/>
            <a:ext cx="1584176"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Logout</a:t>
            </a:r>
            <a:endParaRPr lang="en-IN" b="1" dirty="0">
              <a:latin typeface="Times New Roman" panose="02020603050405020304" pitchFamily="18"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22BED032-7851-AE16-58CF-2B4798787599}"/>
              </a:ext>
            </a:extLst>
          </p:cNvPr>
          <p:cNvCxnSpPr>
            <a:cxnSpLocks/>
            <a:stCxn id="37" idx="2"/>
            <a:endCxn id="37" idx="2"/>
          </p:cNvCxnSpPr>
          <p:nvPr/>
        </p:nvCxnSpPr>
        <p:spPr>
          <a:xfrm>
            <a:off x="7481110" y="4480664"/>
            <a:ext cx="0" cy="0"/>
          </a:xfrm>
          <a:prstGeom prst="straightConnector1">
            <a:avLst/>
          </a:prstGeom>
          <a:ln>
            <a:tailEnd type="triangle"/>
          </a:ln>
        </p:spPr>
        <p:style>
          <a:lnRef idx="1">
            <a:schemeClr val="accent1"/>
          </a:lnRef>
          <a:fillRef idx="1002">
            <a:schemeClr val="dk2"/>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F33ACE-020E-FB39-5948-BCD3EDEA71DF}"/>
              </a:ext>
            </a:extLst>
          </p:cNvPr>
          <p:cNvCxnSpPr>
            <a:cxnSpLocks/>
            <a:stCxn id="37" idx="2"/>
            <a:endCxn id="48" idx="0"/>
          </p:cNvCxnSpPr>
          <p:nvPr/>
        </p:nvCxnSpPr>
        <p:spPr>
          <a:xfrm>
            <a:off x="7481110" y="4480664"/>
            <a:ext cx="0" cy="272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1370BF5A-6263-DE92-C57D-B4F5B450F5F6}"/>
              </a:ext>
            </a:extLst>
          </p:cNvPr>
          <p:cNvCxnSpPr>
            <a:cxnSpLocks/>
            <a:stCxn id="48" idx="2"/>
            <a:endCxn id="49" idx="0"/>
          </p:cNvCxnSpPr>
          <p:nvPr/>
        </p:nvCxnSpPr>
        <p:spPr>
          <a:xfrm>
            <a:off x="7481110" y="5329436"/>
            <a:ext cx="0" cy="3069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A2C16A5A-6E66-9DEE-1EEB-B558FB2D3B9A}"/>
              </a:ext>
            </a:extLst>
          </p:cNvPr>
          <p:cNvCxnSpPr>
            <a:cxnSpLocks/>
            <a:stCxn id="49" idx="3"/>
            <a:endCxn id="50" idx="1"/>
          </p:cNvCxnSpPr>
          <p:nvPr/>
        </p:nvCxnSpPr>
        <p:spPr>
          <a:xfrm>
            <a:off x="8273198" y="5924344"/>
            <a:ext cx="581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48F86313-C301-34EB-E7E2-3B56435B0BEE}"/>
              </a:ext>
            </a:extLst>
          </p:cNvPr>
          <p:cNvCxnSpPr>
            <a:cxnSpLocks/>
            <a:stCxn id="50" idx="0"/>
          </p:cNvCxnSpPr>
          <p:nvPr/>
        </p:nvCxnSpPr>
        <p:spPr>
          <a:xfrm flipH="1" flipV="1">
            <a:off x="9602833" y="1019726"/>
            <a:ext cx="43660" cy="4616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A2CD3733-8457-8C16-147E-C09DE4B2DDF5}"/>
              </a:ext>
            </a:extLst>
          </p:cNvPr>
          <p:cNvCxnSpPr>
            <a:cxnSpLocks/>
          </p:cNvCxnSpPr>
          <p:nvPr/>
        </p:nvCxnSpPr>
        <p:spPr>
          <a:xfrm flipH="1">
            <a:off x="7012868" y="1019726"/>
            <a:ext cx="258833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356D5E50-47B0-D54B-0D9D-0972E74E83E5}"/>
              </a:ext>
            </a:extLst>
          </p:cNvPr>
          <p:cNvCxnSpPr>
            <a:cxnSpLocks/>
            <a:stCxn id="19" idx="2"/>
          </p:cNvCxnSpPr>
          <p:nvPr/>
        </p:nvCxnSpPr>
        <p:spPr>
          <a:xfrm flipH="1">
            <a:off x="5985113" y="2732228"/>
            <a:ext cx="1259" cy="432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Rectangle: Rounded Corners 61">
            <a:extLst>
              <a:ext uri="{FF2B5EF4-FFF2-40B4-BE49-F238E27FC236}">
                <a16:creationId xmlns:a16="http://schemas.microsoft.com/office/drawing/2014/main" id="{A304193A-DB1B-3CBE-8702-F34EC5E8C482}"/>
              </a:ext>
            </a:extLst>
          </p:cNvPr>
          <p:cNvSpPr/>
          <p:nvPr/>
        </p:nvSpPr>
        <p:spPr>
          <a:xfrm>
            <a:off x="5037981" y="608860"/>
            <a:ext cx="1980220" cy="576064"/>
          </a:xfrm>
          <a:prstGeom prst="roundRect">
            <a:avLst>
              <a:gd name="adj" fmla="val 50000"/>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Home Page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F2778496-389A-7CF0-C1E8-E6849C70DF9A}"/>
              </a:ext>
            </a:extLst>
          </p:cNvPr>
          <p:cNvSpPr/>
          <p:nvPr/>
        </p:nvSpPr>
        <p:spPr>
          <a:xfrm>
            <a:off x="2867026" y="4805141"/>
            <a:ext cx="3621830" cy="575997"/>
          </a:xfrm>
          <a:prstGeom prst="rect">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Categories , product , user data </a:t>
            </a:r>
          </a:p>
        </p:txBody>
      </p:sp>
      <p:cxnSp>
        <p:nvCxnSpPr>
          <p:cNvPr id="72" name="Straight Arrow Connector 71">
            <a:extLst>
              <a:ext uri="{FF2B5EF4-FFF2-40B4-BE49-F238E27FC236}">
                <a16:creationId xmlns:a16="http://schemas.microsoft.com/office/drawing/2014/main" id="{F58ABCD7-BA94-4CE7-4FF0-59A199377B1E}"/>
              </a:ext>
            </a:extLst>
          </p:cNvPr>
          <p:cNvCxnSpPr>
            <a:cxnSpLocks/>
          </p:cNvCxnSpPr>
          <p:nvPr/>
        </p:nvCxnSpPr>
        <p:spPr>
          <a:xfrm>
            <a:off x="4677940" y="4340279"/>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4D9DC31-4268-4523-D1A5-948CE0B0EDC5}"/>
              </a:ext>
            </a:extLst>
          </p:cNvPr>
          <p:cNvCxnSpPr>
            <a:cxnSpLocks/>
          </p:cNvCxnSpPr>
          <p:nvPr/>
        </p:nvCxnSpPr>
        <p:spPr>
          <a:xfrm>
            <a:off x="4679106" y="5205154"/>
            <a:ext cx="0" cy="464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7280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201AED-1346-47B0-0BCE-44E7F00F39C0}"/>
              </a:ext>
            </a:extLst>
          </p:cNvPr>
          <p:cNvSpPr/>
          <p:nvPr/>
        </p:nvSpPr>
        <p:spPr>
          <a:xfrm>
            <a:off x="0" y="68268"/>
            <a:ext cx="12192000" cy="923330"/>
          </a:xfrm>
          <a:prstGeom prst="rect">
            <a:avLst/>
          </a:prstGeom>
          <a:noFill/>
        </p:spPr>
        <p:txBody>
          <a:bodyPr wrap="square" lIns="91440" tIns="45720" rIns="91440" bIns="45720">
            <a:spAutoFit/>
          </a:bodyPr>
          <a:lstStyle/>
          <a:p>
            <a:r>
              <a:rPr lang="en-US" sz="5400" b="1" cap="none" spc="-300" dirty="0">
                <a:ln w="0"/>
                <a:effectLst>
                  <a:outerShdw blurRad="38100" dist="38100" dir="2700000" algn="tl">
                    <a:srgbClr val="000000">
                      <a:alpha val="43137"/>
                    </a:srgbClr>
                  </a:outerShdw>
                </a:effectLst>
              </a:rPr>
              <a:t>Entity-Relation</a:t>
            </a:r>
            <a:r>
              <a:rPr lang="en-US" sz="3200" b="1" cap="none" spc="-300" dirty="0">
                <a:ln w="0"/>
                <a:effectLst>
                  <a:outerShdw blurRad="38100" dist="38100" dir="2700000" algn="tl">
                    <a:srgbClr val="000000">
                      <a:alpha val="43137"/>
                    </a:srgbClr>
                  </a:outerShdw>
                </a:effectLst>
              </a:rPr>
              <a:t> </a:t>
            </a:r>
            <a:r>
              <a:rPr lang="en-IN" sz="4800" b="1" cap="none" spc="-300" dirty="0">
                <a:ln w="0"/>
                <a:effectLst>
                  <a:outerShdw blurRad="38100" dist="38100" dir="2700000" algn="tl">
                    <a:srgbClr val="000000">
                      <a:alpha val="43137"/>
                    </a:srgbClr>
                  </a:outerShdw>
                </a:effectLst>
              </a:rPr>
              <a:t>Diagram:</a:t>
            </a:r>
            <a:r>
              <a:rPr lang="en-IN" sz="3200" b="1" cap="none" spc="-300" dirty="0">
                <a:ln w="0"/>
                <a:effectLst>
                  <a:outerShdw blurRad="38100" dist="38100" dir="2700000" algn="tl">
                    <a:srgbClr val="000000">
                      <a:alpha val="43137"/>
                    </a:srgbClr>
                  </a:outerShdw>
                </a:effectLst>
              </a:rPr>
              <a:t>  </a:t>
            </a:r>
            <a:endParaRPr lang="en-US" sz="5400" b="1" cap="none" spc="-300" dirty="0">
              <a:ln w="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31AB122C-8C22-2DD9-2543-E53F1A82BB1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91976"/>
            <a:ext cx="1745524" cy="1435652"/>
          </a:xfrm>
          <a:prstGeom prst="rect">
            <a:avLst/>
          </a:prstGeom>
        </p:spPr>
      </p:pic>
      <p:pic>
        <p:nvPicPr>
          <p:cNvPr id="6" name="Picture 5">
            <a:extLst>
              <a:ext uri="{FF2B5EF4-FFF2-40B4-BE49-F238E27FC236}">
                <a16:creationId xmlns:a16="http://schemas.microsoft.com/office/drawing/2014/main" id="{7DFF2BEA-FC1C-7DA3-DCEE-F6DDC26ED822}"/>
              </a:ext>
            </a:extLst>
          </p:cNvPr>
          <p:cNvPicPr>
            <a:picLocks noChangeAspect="1"/>
          </p:cNvPicPr>
          <p:nvPr/>
        </p:nvPicPr>
        <p:blipFill>
          <a:blip r:embed="rId4"/>
          <a:stretch>
            <a:fillRect/>
          </a:stretch>
        </p:blipFill>
        <p:spPr>
          <a:xfrm>
            <a:off x="0" y="923925"/>
            <a:ext cx="10539995" cy="5486400"/>
          </a:xfrm>
          <a:prstGeom prst="rect">
            <a:avLst/>
          </a:prstGeom>
        </p:spPr>
      </p:pic>
    </p:spTree>
    <p:extLst>
      <p:ext uri="{BB962C8B-B14F-4D97-AF65-F5344CB8AC3E}">
        <p14:creationId xmlns:p14="http://schemas.microsoft.com/office/powerpoint/2010/main" val="1256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A36B5E-4FFC-474C-4963-7D96F4B21BAA}"/>
              </a:ext>
            </a:extLst>
          </p:cNvPr>
          <p:cNvSpPr/>
          <p:nvPr/>
        </p:nvSpPr>
        <p:spPr>
          <a:xfrm>
            <a:off x="514251" y="55860"/>
            <a:ext cx="4419801"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How it works ?</a:t>
            </a:r>
            <a:endParaRPr lang="en-US" sz="5400" b="1" u="sng" cap="none" spc="0" dirty="0">
              <a:ln w="0"/>
              <a:effectLst>
                <a:outerShdw blurRad="38100" dist="19050" dir="2700000" algn="tl" rotWithShape="0">
                  <a:schemeClr val="dk1">
                    <a:alpha val="40000"/>
                  </a:schemeClr>
                </a:outerShdw>
              </a:effectLst>
            </a:endParaRPr>
          </a:p>
        </p:txBody>
      </p:sp>
      <p:pic>
        <p:nvPicPr>
          <p:cNvPr id="68" name="Picture 67">
            <a:extLst>
              <a:ext uri="{FF2B5EF4-FFF2-40B4-BE49-F238E27FC236}">
                <a16:creationId xmlns:a16="http://schemas.microsoft.com/office/drawing/2014/main" id="{DD3ADEDD-585E-23A7-FE71-C29305ACEA1F}"/>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539995" y="5044351"/>
            <a:ext cx="1745524" cy="1435652"/>
          </a:xfrm>
          <a:prstGeom prst="rect">
            <a:avLst/>
          </a:prstGeom>
        </p:spPr>
      </p:pic>
      <p:pic>
        <p:nvPicPr>
          <p:cNvPr id="70" name="Google Shape;98;p16">
            <a:extLst>
              <a:ext uri="{FF2B5EF4-FFF2-40B4-BE49-F238E27FC236}">
                <a16:creationId xmlns:a16="http://schemas.microsoft.com/office/drawing/2014/main" id="{6A8C9E1E-B9FC-8296-8B4B-EE0FBCC6B898}"/>
              </a:ext>
            </a:extLst>
          </p:cNvPr>
          <p:cNvPicPr preferRelativeResize="0">
            <a:picLocks/>
          </p:cNvPicPr>
          <p:nvPr/>
        </p:nvPicPr>
        <p:blipFill>
          <a:blip r:embed="rId4">
            <a:alphaModFix/>
          </a:blip>
          <a:stretch>
            <a:fillRect/>
          </a:stretch>
        </p:blipFill>
        <p:spPr>
          <a:xfrm>
            <a:off x="2769804" y="979715"/>
            <a:ext cx="1152128" cy="1146669"/>
          </a:xfrm>
          <a:prstGeom prst="rect">
            <a:avLst/>
          </a:prstGeom>
          <a:noFill/>
          <a:ln>
            <a:noFill/>
          </a:ln>
        </p:spPr>
      </p:pic>
      <p:pic>
        <p:nvPicPr>
          <p:cNvPr id="71" name="Google Shape;99;p16">
            <a:extLst>
              <a:ext uri="{FF2B5EF4-FFF2-40B4-BE49-F238E27FC236}">
                <a16:creationId xmlns:a16="http://schemas.microsoft.com/office/drawing/2014/main" id="{860551EE-5B3C-D5D5-0501-0EB2F44E808E}"/>
              </a:ext>
            </a:extLst>
          </p:cNvPr>
          <p:cNvPicPr preferRelativeResize="0"/>
          <p:nvPr/>
        </p:nvPicPr>
        <p:blipFill>
          <a:blip r:embed="rId5">
            <a:alphaModFix/>
          </a:blip>
          <a:stretch>
            <a:fillRect/>
          </a:stretch>
        </p:blipFill>
        <p:spPr>
          <a:xfrm>
            <a:off x="7788557" y="979190"/>
            <a:ext cx="1069199" cy="1069199"/>
          </a:xfrm>
          <a:prstGeom prst="rect">
            <a:avLst/>
          </a:prstGeom>
          <a:noFill/>
          <a:ln>
            <a:noFill/>
          </a:ln>
        </p:spPr>
      </p:pic>
      <p:sp>
        <p:nvSpPr>
          <p:cNvPr id="72" name="Google Shape;93;p16">
            <a:extLst>
              <a:ext uri="{FF2B5EF4-FFF2-40B4-BE49-F238E27FC236}">
                <a16:creationId xmlns:a16="http://schemas.microsoft.com/office/drawing/2014/main" id="{3DCB250A-88DC-0D24-6078-9C6248406C16}"/>
              </a:ext>
            </a:extLst>
          </p:cNvPr>
          <p:cNvSpPr/>
          <p:nvPr/>
        </p:nvSpPr>
        <p:spPr>
          <a:xfrm>
            <a:off x="2541568" y="2207419"/>
            <a:ext cx="1608600" cy="393600"/>
          </a:xfrm>
          <a:prstGeom prst="rect">
            <a:avLst/>
          </a:prstGeom>
          <a:solidFill>
            <a:schemeClr val="accent1">
              <a:lumMod val="50000"/>
            </a:scheme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a:t>
            </a:r>
            <a:endParaRPr dirty="0"/>
          </a:p>
        </p:txBody>
      </p:sp>
      <p:sp>
        <p:nvSpPr>
          <p:cNvPr id="73" name="Google Shape;93;p16">
            <a:extLst>
              <a:ext uri="{FF2B5EF4-FFF2-40B4-BE49-F238E27FC236}">
                <a16:creationId xmlns:a16="http://schemas.microsoft.com/office/drawing/2014/main" id="{3E7AF8D1-F4D1-7B51-68CB-5A99B1C105B0}"/>
              </a:ext>
            </a:extLst>
          </p:cNvPr>
          <p:cNvSpPr/>
          <p:nvPr/>
        </p:nvSpPr>
        <p:spPr>
          <a:xfrm>
            <a:off x="7357201" y="2212961"/>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74" name="Google Shape;93;p16">
            <a:extLst>
              <a:ext uri="{FF2B5EF4-FFF2-40B4-BE49-F238E27FC236}">
                <a16:creationId xmlns:a16="http://schemas.microsoft.com/office/drawing/2014/main" id="{0BFCF049-F922-891B-3670-9B3803890B2B}"/>
              </a:ext>
            </a:extLst>
          </p:cNvPr>
          <p:cNvSpPr/>
          <p:nvPr/>
        </p:nvSpPr>
        <p:spPr>
          <a:xfrm>
            <a:off x="2541567" y="2937288"/>
            <a:ext cx="1603137"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SignIn/SignUp</a:t>
            </a:r>
            <a:endParaRPr dirty="0"/>
          </a:p>
        </p:txBody>
      </p:sp>
      <p:sp>
        <p:nvSpPr>
          <p:cNvPr id="76" name="Google Shape;93;p16">
            <a:extLst>
              <a:ext uri="{FF2B5EF4-FFF2-40B4-BE49-F238E27FC236}">
                <a16:creationId xmlns:a16="http://schemas.microsoft.com/office/drawing/2014/main" id="{3314AA76-A3A4-5C90-95B2-BE45AC0CD377}"/>
              </a:ext>
            </a:extLst>
          </p:cNvPr>
          <p:cNvSpPr/>
          <p:nvPr/>
        </p:nvSpPr>
        <p:spPr>
          <a:xfrm>
            <a:off x="1556845" y="3736006"/>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Categories</a:t>
            </a:r>
            <a:endParaRPr dirty="0"/>
          </a:p>
        </p:txBody>
      </p:sp>
      <p:sp>
        <p:nvSpPr>
          <p:cNvPr id="77" name="Google Shape;93;p16">
            <a:extLst>
              <a:ext uri="{FF2B5EF4-FFF2-40B4-BE49-F238E27FC236}">
                <a16:creationId xmlns:a16="http://schemas.microsoft.com/office/drawing/2014/main" id="{558D6EED-8406-1A49-C327-6AE0258A87FE}"/>
              </a:ext>
            </a:extLst>
          </p:cNvPr>
          <p:cNvSpPr/>
          <p:nvPr/>
        </p:nvSpPr>
        <p:spPr>
          <a:xfrm>
            <a:off x="3685716" y="3716677"/>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a:t>
            </a:r>
            <a:endParaRPr dirty="0"/>
          </a:p>
        </p:txBody>
      </p:sp>
      <p:sp>
        <p:nvSpPr>
          <p:cNvPr id="78" name="Google Shape;93;p16">
            <a:extLst>
              <a:ext uri="{FF2B5EF4-FFF2-40B4-BE49-F238E27FC236}">
                <a16:creationId xmlns:a16="http://schemas.microsoft.com/office/drawing/2014/main" id="{BBFA6B9B-B79D-E3AE-AE0D-9AFD3D7A7136}"/>
              </a:ext>
            </a:extLst>
          </p:cNvPr>
          <p:cNvSpPr/>
          <p:nvPr/>
        </p:nvSpPr>
        <p:spPr>
          <a:xfrm>
            <a:off x="2541568" y="4625528"/>
            <a:ext cx="1608600"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Cart</a:t>
            </a:r>
            <a:endParaRPr dirty="0"/>
          </a:p>
        </p:txBody>
      </p:sp>
      <p:sp>
        <p:nvSpPr>
          <p:cNvPr id="79" name="Google Shape;93;p16">
            <a:extLst>
              <a:ext uri="{FF2B5EF4-FFF2-40B4-BE49-F238E27FC236}">
                <a16:creationId xmlns:a16="http://schemas.microsoft.com/office/drawing/2014/main" id="{014958E9-DE83-4447-A979-05F97449101E}"/>
              </a:ext>
            </a:extLst>
          </p:cNvPr>
          <p:cNvSpPr/>
          <p:nvPr/>
        </p:nvSpPr>
        <p:spPr>
          <a:xfrm>
            <a:off x="2541568" y="5450371"/>
            <a:ext cx="1608600"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Payment</a:t>
            </a:r>
            <a:endParaRPr dirty="0"/>
          </a:p>
        </p:txBody>
      </p:sp>
      <p:cxnSp>
        <p:nvCxnSpPr>
          <p:cNvPr id="84" name="Straight Arrow Connector 83">
            <a:extLst>
              <a:ext uri="{FF2B5EF4-FFF2-40B4-BE49-F238E27FC236}">
                <a16:creationId xmlns:a16="http://schemas.microsoft.com/office/drawing/2014/main" id="{677F7DFF-A6FF-8933-E2B3-FA16E683F842}"/>
              </a:ext>
            </a:extLst>
          </p:cNvPr>
          <p:cNvCxnSpPr/>
          <p:nvPr/>
        </p:nvCxnSpPr>
        <p:spPr>
          <a:xfrm flipH="1">
            <a:off x="3839003" y="4110785"/>
            <a:ext cx="311165" cy="5147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CD4DB79D-7C14-28E3-1D40-81482AC82F59}"/>
              </a:ext>
            </a:extLst>
          </p:cNvPr>
          <p:cNvCxnSpPr>
            <a:cxnSpLocks/>
          </p:cNvCxnSpPr>
          <p:nvPr/>
        </p:nvCxnSpPr>
        <p:spPr>
          <a:xfrm>
            <a:off x="2643528" y="4129606"/>
            <a:ext cx="403387" cy="49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7CB426-2F3B-EBB2-5988-5222730BA90F}"/>
              </a:ext>
            </a:extLst>
          </p:cNvPr>
          <p:cNvCxnSpPr>
            <a:cxnSpLocks/>
            <a:stCxn id="78" idx="2"/>
            <a:endCxn id="79" idx="0"/>
          </p:cNvCxnSpPr>
          <p:nvPr/>
        </p:nvCxnSpPr>
        <p:spPr>
          <a:xfrm>
            <a:off x="3345868" y="5019128"/>
            <a:ext cx="0" cy="4312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7" name="Google Shape;93;p16">
            <a:extLst>
              <a:ext uri="{FF2B5EF4-FFF2-40B4-BE49-F238E27FC236}">
                <a16:creationId xmlns:a16="http://schemas.microsoft.com/office/drawing/2014/main" id="{3E8C8107-A550-E2D6-9481-ABBB464C6CB3}"/>
              </a:ext>
            </a:extLst>
          </p:cNvPr>
          <p:cNvSpPr/>
          <p:nvPr/>
        </p:nvSpPr>
        <p:spPr>
          <a:xfrm>
            <a:off x="7573225" y="3740993"/>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88" name="Google Shape;93;p16">
            <a:extLst>
              <a:ext uri="{FF2B5EF4-FFF2-40B4-BE49-F238E27FC236}">
                <a16:creationId xmlns:a16="http://schemas.microsoft.com/office/drawing/2014/main" id="{8342F9F1-1877-D161-7260-2E7A75E197BA}"/>
              </a:ext>
            </a:extLst>
          </p:cNvPr>
          <p:cNvSpPr/>
          <p:nvPr/>
        </p:nvSpPr>
        <p:spPr>
          <a:xfrm>
            <a:off x="5589100" y="4608759"/>
            <a:ext cx="114127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89" name="Google Shape;93;p16">
            <a:extLst>
              <a:ext uri="{FF2B5EF4-FFF2-40B4-BE49-F238E27FC236}">
                <a16:creationId xmlns:a16="http://schemas.microsoft.com/office/drawing/2014/main" id="{31DF5CDD-5649-E348-17BE-F17424D2E878}"/>
              </a:ext>
            </a:extLst>
          </p:cNvPr>
          <p:cNvSpPr/>
          <p:nvPr/>
        </p:nvSpPr>
        <p:spPr>
          <a:xfrm>
            <a:off x="6952560" y="4608759"/>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90" name="Google Shape;93;p16">
            <a:extLst>
              <a:ext uri="{FF2B5EF4-FFF2-40B4-BE49-F238E27FC236}">
                <a16:creationId xmlns:a16="http://schemas.microsoft.com/office/drawing/2014/main" id="{8B199DAF-64BE-5B28-0F55-D2A94FA6BD3C}"/>
              </a:ext>
            </a:extLst>
          </p:cNvPr>
          <p:cNvSpPr/>
          <p:nvPr/>
        </p:nvSpPr>
        <p:spPr>
          <a:xfrm>
            <a:off x="8087974" y="4599627"/>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Data</a:t>
            </a:r>
            <a:endParaRPr dirty="0"/>
          </a:p>
        </p:txBody>
      </p:sp>
      <p:sp>
        <p:nvSpPr>
          <p:cNvPr id="92" name="Google Shape;93;p16">
            <a:extLst>
              <a:ext uri="{FF2B5EF4-FFF2-40B4-BE49-F238E27FC236}">
                <a16:creationId xmlns:a16="http://schemas.microsoft.com/office/drawing/2014/main" id="{DE775878-B911-58EE-690D-BE0C9D6A90F8}"/>
              </a:ext>
            </a:extLst>
          </p:cNvPr>
          <p:cNvSpPr/>
          <p:nvPr/>
        </p:nvSpPr>
        <p:spPr>
          <a:xfrm>
            <a:off x="5927983" y="3729212"/>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95" name="Google Shape;93;p16">
            <a:extLst>
              <a:ext uri="{FF2B5EF4-FFF2-40B4-BE49-F238E27FC236}">
                <a16:creationId xmlns:a16="http://schemas.microsoft.com/office/drawing/2014/main" id="{75BDCA56-386D-A08D-C8DC-2F5963DEE9A0}"/>
              </a:ext>
            </a:extLst>
          </p:cNvPr>
          <p:cNvSpPr/>
          <p:nvPr/>
        </p:nvSpPr>
        <p:spPr>
          <a:xfrm>
            <a:off x="7547547" y="2934193"/>
            <a:ext cx="1368152"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cxnSp>
        <p:nvCxnSpPr>
          <p:cNvPr id="96" name="Straight Arrow Connector 95">
            <a:extLst>
              <a:ext uri="{FF2B5EF4-FFF2-40B4-BE49-F238E27FC236}">
                <a16:creationId xmlns:a16="http://schemas.microsoft.com/office/drawing/2014/main" id="{D989159B-336C-ACAB-D6AE-5ECCDAB0BEDE}"/>
              </a:ext>
            </a:extLst>
          </p:cNvPr>
          <p:cNvCxnSpPr>
            <a:cxnSpLocks/>
            <a:stCxn id="73" idx="2"/>
          </p:cNvCxnSpPr>
          <p:nvPr/>
        </p:nvCxnSpPr>
        <p:spPr>
          <a:xfrm flipH="1">
            <a:off x="8251840" y="2606561"/>
            <a:ext cx="5461" cy="33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8D3495D-DA95-DFCF-41BE-901914D6A57C}"/>
              </a:ext>
            </a:extLst>
          </p:cNvPr>
          <p:cNvCxnSpPr>
            <a:cxnSpLocks/>
            <a:stCxn id="74" idx="2"/>
            <a:endCxn id="77" idx="0"/>
          </p:cNvCxnSpPr>
          <p:nvPr/>
        </p:nvCxnSpPr>
        <p:spPr>
          <a:xfrm>
            <a:off x="3343136" y="3330888"/>
            <a:ext cx="1026656" cy="38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501D41-A3A5-3FCC-C040-F9A6D39C373E}"/>
              </a:ext>
            </a:extLst>
          </p:cNvPr>
          <p:cNvCxnSpPr>
            <a:stCxn id="74" idx="2"/>
            <a:endCxn id="76" idx="0"/>
          </p:cNvCxnSpPr>
          <p:nvPr/>
        </p:nvCxnSpPr>
        <p:spPr>
          <a:xfrm flipH="1">
            <a:off x="2240921" y="3330888"/>
            <a:ext cx="1102215" cy="405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338366D-859C-9DC7-79AA-E17D7269AC91}"/>
              </a:ext>
            </a:extLst>
          </p:cNvPr>
          <p:cNvCxnSpPr>
            <a:stCxn id="72" idx="2"/>
            <a:endCxn id="74" idx="0"/>
          </p:cNvCxnSpPr>
          <p:nvPr/>
        </p:nvCxnSpPr>
        <p:spPr>
          <a:xfrm flipH="1">
            <a:off x="3343136" y="2601019"/>
            <a:ext cx="2732" cy="33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Google Shape;93;p16">
            <a:extLst>
              <a:ext uri="{FF2B5EF4-FFF2-40B4-BE49-F238E27FC236}">
                <a16:creationId xmlns:a16="http://schemas.microsoft.com/office/drawing/2014/main" id="{001C2A9E-2831-73F5-8756-6F1F445AB4E2}"/>
              </a:ext>
            </a:extLst>
          </p:cNvPr>
          <p:cNvSpPr/>
          <p:nvPr/>
        </p:nvSpPr>
        <p:spPr>
          <a:xfrm>
            <a:off x="9248258" y="3737883"/>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Update</a:t>
            </a:r>
            <a:endParaRPr dirty="0"/>
          </a:p>
        </p:txBody>
      </p:sp>
      <p:sp>
        <p:nvSpPr>
          <p:cNvPr id="128" name="Google Shape;93;p16">
            <a:extLst>
              <a:ext uri="{FF2B5EF4-FFF2-40B4-BE49-F238E27FC236}">
                <a16:creationId xmlns:a16="http://schemas.microsoft.com/office/drawing/2014/main" id="{95AE8A87-505C-18F2-0929-9EE1115E2BB2}"/>
              </a:ext>
            </a:extLst>
          </p:cNvPr>
          <p:cNvSpPr/>
          <p:nvPr/>
        </p:nvSpPr>
        <p:spPr>
          <a:xfrm>
            <a:off x="9399112" y="4599627"/>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Products</a:t>
            </a:r>
            <a:endParaRPr dirty="0"/>
          </a:p>
        </p:txBody>
      </p:sp>
      <p:sp>
        <p:nvSpPr>
          <p:cNvPr id="129" name="Google Shape;93;p16">
            <a:extLst>
              <a:ext uri="{FF2B5EF4-FFF2-40B4-BE49-F238E27FC236}">
                <a16:creationId xmlns:a16="http://schemas.microsoft.com/office/drawing/2014/main" id="{F7B5F169-2717-FFFB-7779-F767882A4FD6}"/>
              </a:ext>
            </a:extLst>
          </p:cNvPr>
          <p:cNvSpPr/>
          <p:nvPr/>
        </p:nvSpPr>
        <p:spPr>
          <a:xfrm>
            <a:off x="10557034" y="4604193"/>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 Data</a:t>
            </a:r>
            <a:endParaRPr dirty="0"/>
          </a:p>
        </p:txBody>
      </p:sp>
      <p:cxnSp>
        <p:nvCxnSpPr>
          <p:cNvPr id="133" name="Straight Arrow Connector 132">
            <a:extLst>
              <a:ext uri="{FF2B5EF4-FFF2-40B4-BE49-F238E27FC236}">
                <a16:creationId xmlns:a16="http://schemas.microsoft.com/office/drawing/2014/main" id="{CE81D024-7B9C-8BF4-518E-961354E678DD}"/>
              </a:ext>
            </a:extLst>
          </p:cNvPr>
          <p:cNvCxnSpPr>
            <a:stCxn id="95" idx="2"/>
            <a:endCxn id="87" idx="0"/>
          </p:cNvCxnSpPr>
          <p:nvPr/>
        </p:nvCxnSpPr>
        <p:spPr>
          <a:xfrm>
            <a:off x="8231623" y="3327793"/>
            <a:ext cx="25678" cy="413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31434DA9-66E1-A7D8-9005-A409EDB6E4C8}"/>
              </a:ext>
            </a:extLst>
          </p:cNvPr>
          <p:cNvCxnSpPr>
            <a:stCxn id="95" idx="2"/>
            <a:endCxn id="92" idx="0"/>
          </p:cNvCxnSpPr>
          <p:nvPr/>
        </p:nvCxnSpPr>
        <p:spPr>
          <a:xfrm flipH="1">
            <a:off x="6612059" y="3327793"/>
            <a:ext cx="1619564" cy="4014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F26A6CC4-EA0C-564E-8779-64E1682ED5E8}"/>
              </a:ext>
            </a:extLst>
          </p:cNvPr>
          <p:cNvCxnSpPr>
            <a:stCxn id="95" idx="2"/>
            <a:endCxn id="127" idx="0"/>
          </p:cNvCxnSpPr>
          <p:nvPr/>
        </p:nvCxnSpPr>
        <p:spPr>
          <a:xfrm>
            <a:off x="8231623" y="3327793"/>
            <a:ext cx="1700711" cy="410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F22DC2E5-FDDE-D49A-C754-64DC6926AD6B}"/>
              </a:ext>
            </a:extLst>
          </p:cNvPr>
          <p:cNvCxnSpPr>
            <a:stCxn id="92" idx="2"/>
            <a:endCxn id="88" idx="0"/>
          </p:cNvCxnSpPr>
          <p:nvPr/>
        </p:nvCxnSpPr>
        <p:spPr>
          <a:xfrm flipH="1">
            <a:off x="6159738" y="4122812"/>
            <a:ext cx="452321" cy="485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C7448811-A29B-1885-734B-24FBD1761277}"/>
              </a:ext>
            </a:extLst>
          </p:cNvPr>
          <p:cNvCxnSpPr>
            <a:stCxn id="87" idx="2"/>
            <a:endCxn id="89" idx="0"/>
          </p:cNvCxnSpPr>
          <p:nvPr/>
        </p:nvCxnSpPr>
        <p:spPr>
          <a:xfrm flipH="1">
            <a:off x="7485783" y="4134593"/>
            <a:ext cx="771518" cy="4741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5" name="Straight Arrow Connector 144">
            <a:extLst>
              <a:ext uri="{FF2B5EF4-FFF2-40B4-BE49-F238E27FC236}">
                <a16:creationId xmlns:a16="http://schemas.microsoft.com/office/drawing/2014/main" id="{ECE55795-8C57-38A3-7FEF-7EAE722DEC7F}"/>
              </a:ext>
            </a:extLst>
          </p:cNvPr>
          <p:cNvCxnSpPr>
            <a:stCxn id="87" idx="2"/>
            <a:endCxn id="90" idx="0"/>
          </p:cNvCxnSpPr>
          <p:nvPr/>
        </p:nvCxnSpPr>
        <p:spPr>
          <a:xfrm>
            <a:off x="8257301" y="4134593"/>
            <a:ext cx="399836" cy="4650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Straight Arrow Connector 146">
            <a:extLst>
              <a:ext uri="{FF2B5EF4-FFF2-40B4-BE49-F238E27FC236}">
                <a16:creationId xmlns:a16="http://schemas.microsoft.com/office/drawing/2014/main" id="{4ACE13A7-B58C-84F1-6ECA-12B9CE42B648}"/>
              </a:ext>
            </a:extLst>
          </p:cNvPr>
          <p:cNvCxnSpPr>
            <a:stCxn id="127" idx="2"/>
            <a:endCxn id="128" idx="0"/>
          </p:cNvCxnSpPr>
          <p:nvPr/>
        </p:nvCxnSpPr>
        <p:spPr>
          <a:xfrm>
            <a:off x="9932334" y="4131483"/>
            <a:ext cx="1" cy="4681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8154078C-F35D-3752-30CD-E1EC33BB8806}"/>
              </a:ext>
            </a:extLst>
          </p:cNvPr>
          <p:cNvCxnSpPr>
            <a:stCxn id="127" idx="2"/>
            <a:endCxn id="129" idx="0"/>
          </p:cNvCxnSpPr>
          <p:nvPr/>
        </p:nvCxnSpPr>
        <p:spPr>
          <a:xfrm>
            <a:off x="9932334" y="4131483"/>
            <a:ext cx="1193863" cy="4727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4" name="Google Shape;93;p16">
            <a:extLst>
              <a:ext uri="{FF2B5EF4-FFF2-40B4-BE49-F238E27FC236}">
                <a16:creationId xmlns:a16="http://schemas.microsoft.com/office/drawing/2014/main" id="{56FB60D3-7115-FA9E-7FA6-090BF04969BC}"/>
              </a:ext>
            </a:extLst>
          </p:cNvPr>
          <p:cNvSpPr/>
          <p:nvPr/>
        </p:nvSpPr>
        <p:spPr>
          <a:xfrm>
            <a:off x="7357201" y="2207974"/>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165" name="Google Shape;93;p16">
            <a:extLst>
              <a:ext uri="{FF2B5EF4-FFF2-40B4-BE49-F238E27FC236}">
                <a16:creationId xmlns:a16="http://schemas.microsoft.com/office/drawing/2014/main" id="{656D0879-D80B-18F6-E3FC-42675EAA78F8}"/>
              </a:ext>
            </a:extLst>
          </p:cNvPr>
          <p:cNvSpPr/>
          <p:nvPr/>
        </p:nvSpPr>
        <p:spPr>
          <a:xfrm>
            <a:off x="7573225" y="373600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166" name="Google Shape;93;p16">
            <a:extLst>
              <a:ext uri="{FF2B5EF4-FFF2-40B4-BE49-F238E27FC236}">
                <a16:creationId xmlns:a16="http://schemas.microsoft.com/office/drawing/2014/main" id="{E25E718E-8940-5D36-30EA-19DDE84276AE}"/>
              </a:ext>
            </a:extLst>
          </p:cNvPr>
          <p:cNvSpPr/>
          <p:nvPr/>
        </p:nvSpPr>
        <p:spPr>
          <a:xfrm>
            <a:off x="5927983" y="372422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167" name="Google Shape;93;p16">
            <a:extLst>
              <a:ext uri="{FF2B5EF4-FFF2-40B4-BE49-F238E27FC236}">
                <a16:creationId xmlns:a16="http://schemas.microsoft.com/office/drawing/2014/main" id="{37C22882-5310-5C30-B5A7-008AD8161E78}"/>
              </a:ext>
            </a:extLst>
          </p:cNvPr>
          <p:cNvSpPr/>
          <p:nvPr/>
        </p:nvSpPr>
        <p:spPr>
          <a:xfrm>
            <a:off x="7547547" y="292920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sp>
        <p:nvSpPr>
          <p:cNvPr id="198" name="Google Shape;93;p16">
            <a:extLst>
              <a:ext uri="{FF2B5EF4-FFF2-40B4-BE49-F238E27FC236}">
                <a16:creationId xmlns:a16="http://schemas.microsoft.com/office/drawing/2014/main" id="{3E700837-9CF8-25AB-E64D-2114B8DFD317}"/>
              </a:ext>
            </a:extLst>
          </p:cNvPr>
          <p:cNvSpPr/>
          <p:nvPr/>
        </p:nvSpPr>
        <p:spPr>
          <a:xfrm>
            <a:off x="2541568" y="2204324"/>
            <a:ext cx="1608600" cy="393600"/>
          </a:xfrm>
          <a:prstGeom prst="rect">
            <a:avLst/>
          </a:prstGeom>
          <a:solidFill>
            <a:schemeClr val="accent1">
              <a:lumMod val="50000"/>
            </a:schemeClr>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User</a:t>
            </a:r>
            <a:endParaRPr dirty="0"/>
          </a:p>
        </p:txBody>
      </p:sp>
      <p:sp>
        <p:nvSpPr>
          <p:cNvPr id="199" name="Google Shape;93;p16">
            <a:extLst>
              <a:ext uri="{FF2B5EF4-FFF2-40B4-BE49-F238E27FC236}">
                <a16:creationId xmlns:a16="http://schemas.microsoft.com/office/drawing/2014/main" id="{3CC576E8-1E93-1EF0-5446-6F74A77BC12D}"/>
              </a:ext>
            </a:extLst>
          </p:cNvPr>
          <p:cNvSpPr/>
          <p:nvPr/>
        </p:nvSpPr>
        <p:spPr>
          <a:xfrm>
            <a:off x="2541567" y="2934193"/>
            <a:ext cx="1603137" cy="3936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SignIn/SignUp</a:t>
            </a:r>
            <a:endParaRPr dirty="0"/>
          </a:p>
        </p:txBody>
      </p:sp>
      <p:sp>
        <p:nvSpPr>
          <p:cNvPr id="209" name="Google Shape;93;p16">
            <a:extLst>
              <a:ext uri="{FF2B5EF4-FFF2-40B4-BE49-F238E27FC236}">
                <a16:creationId xmlns:a16="http://schemas.microsoft.com/office/drawing/2014/main" id="{9C04FE46-5CAA-C1F7-A3E3-68D2F1E3B3E8}"/>
              </a:ext>
            </a:extLst>
          </p:cNvPr>
          <p:cNvSpPr/>
          <p:nvPr/>
        </p:nvSpPr>
        <p:spPr>
          <a:xfrm>
            <a:off x="1556844" y="3736006"/>
            <a:ext cx="1368152"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Categories</a:t>
            </a:r>
            <a:endParaRPr b="1" dirty="0"/>
          </a:p>
        </p:txBody>
      </p:sp>
      <p:sp>
        <p:nvSpPr>
          <p:cNvPr id="210" name="Google Shape;93;p16">
            <a:extLst>
              <a:ext uri="{FF2B5EF4-FFF2-40B4-BE49-F238E27FC236}">
                <a16:creationId xmlns:a16="http://schemas.microsoft.com/office/drawing/2014/main" id="{40D2D5F8-2A33-F632-4B1B-2C8B518FAA73}"/>
              </a:ext>
            </a:extLst>
          </p:cNvPr>
          <p:cNvSpPr/>
          <p:nvPr/>
        </p:nvSpPr>
        <p:spPr>
          <a:xfrm>
            <a:off x="3685715" y="3716677"/>
            <a:ext cx="1368152"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a:t>
            </a:r>
            <a:endParaRPr b="1" dirty="0"/>
          </a:p>
        </p:txBody>
      </p:sp>
      <p:sp>
        <p:nvSpPr>
          <p:cNvPr id="211" name="Google Shape;93;p16">
            <a:extLst>
              <a:ext uri="{FF2B5EF4-FFF2-40B4-BE49-F238E27FC236}">
                <a16:creationId xmlns:a16="http://schemas.microsoft.com/office/drawing/2014/main" id="{5E02E1DB-10B1-0C68-3F2C-F130766DBB1E}"/>
              </a:ext>
            </a:extLst>
          </p:cNvPr>
          <p:cNvSpPr/>
          <p:nvPr/>
        </p:nvSpPr>
        <p:spPr>
          <a:xfrm>
            <a:off x="2541567" y="4625528"/>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Cart</a:t>
            </a:r>
            <a:endParaRPr b="1" dirty="0"/>
          </a:p>
        </p:txBody>
      </p:sp>
      <p:sp>
        <p:nvSpPr>
          <p:cNvPr id="212" name="Google Shape;93;p16">
            <a:extLst>
              <a:ext uri="{FF2B5EF4-FFF2-40B4-BE49-F238E27FC236}">
                <a16:creationId xmlns:a16="http://schemas.microsoft.com/office/drawing/2014/main" id="{367A9EEC-066F-960D-D646-77F804ADE3C0}"/>
              </a:ext>
            </a:extLst>
          </p:cNvPr>
          <p:cNvSpPr/>
          <p:nvPr/>
        </p:nvSpPr>
        <p:spPr>
          <a:xfrm>
            <a:off x="2541567" y="5450371"/>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Payment</a:t>
            </a:r>
            <a:endParaRPr b="1" dirty="0"/>
          </a:p>
        </p:txBody>
      </p:sp>
      <p:sp>
        <p:nvSpPr>
          <p:cNvPr id="213" name="Google Shape;93;p16">
            <a:extLst>
              <a:ext uri="{FF2B5EF4-FFF2-40B4-BE49-F238E27FC236}">
                <a16:creationId xmlns:a16="http://schemas.microsoft.com/office/drawing/2014/main" id="{7A126D1F-4323-B90E-35EA-6F9A6A17667F}"/>
              </a:ext>
            </a:extLst>
          </p:cNvPr>
          <p:cNvSpPr/>
          <p:nvPr/>
        </p:nvSpPr>
        <p:spPr>
          <a:xfrm>
            <a:off x="2541567" y="2204324"/>
            <a:ext cx="1608600"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a:t>
            </a:r>
            <a:endParaRPr b="1" dirty="0"/>
          </a:p>
        </p:txBody>
      </p:sp>
      <p:sp>
        <p:nvSpPr>
          <p:cNvPr id="214" name="Google Shape;93;p16">
            <a:extLst>
              <a:ext uri="{FF2B5EF4-FFF2-40B4-BE49-F238E27FC236}">
                <a16:creationId xmlns:a16="http://schemas.microsoft.com/office/drawing/2014/main" id="{B574F472-6550-9782-ED4B-F300AB34A96C}"/>
              </a:ext>
            </a:extLst>
          </p:cNvPr>
          <p:cNvSpPr/>
          <p:nvPr/>
        </p:nvSpPr>
        <p:spPr>
          <a:xfrm>
            <a:off x="2541566" y="2934193"/>
            <a:ext cx="1603137" cy="393600"/>
          </a:xfrm>
          <a:prstGeom prst="rect">
            <a:avLst/>
          </a:prstGeom>
          <a:solidFill>
            <a:schemeClr val="accent1"/>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SignIn/SignUp</a:t>
            </a:r>
            <a:endParaRPr b="1" dirty="0"/>
          </a:p>
        </p:txBody>
      </p:sp>
      <p:cxnSp>
        <p:nvCxnSpPr>
          <p:cNvPr id="215" name="Straight Arrow Connector 214">
            <a:extLst>
              <a:ext uri="{FF2B5EF4-FFF2-40B4-BE49-F238E27FC236}">
                <a16:creationId xmlns:a16="http://schemas.microsoft.com/office/drawing/2014/main" id="{9755C7E9-0E83-1C80-6729-8FBA1DF92493}"/>
              </a:ext>
            </a:extLst>
          </p:cNvPr>
          <p:cNvCxnSpPr>
            <a:cxnSpLocks/>
          </p:cNvCxnSpPr>
          <p:nvPr/>
        </p:nvCxnSpPr>
        <p:spPr>
          <a:xfrm>
            <a:off x="2643603" y="4129606"/>
            <a:ext cx="403387" cy="4959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6" name="Straight Arrow Connector 215">
            <a:extLst>
              <a:ext uri="{FF2B5EF4-FFF2-40B4-BE49-F238E27FC236}">
                <a16:creationId xmlns:a16="http://schemas.microsoft.com/office/drawing/2014/main" id="{406F7A6F-9BFB-7F0A-D724-81A1D7377F5A}"/>
              </a:ext>
            </a:extLst>
          </p:cNvPr>
          <p:cNvCxnSpPr>
            <a:cxnSpLocks/>
          </p:cNvCxnSpPr>
          <p:nvPr/>
        </p:nvCxnSpPr>
        <p:spPr>
          <a:xfrm>
            <a:off x="3343211" y="3330888"/>
            <a:ext cx="1026656" cy="3857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7" name="Straight Arrow Connector 216">
            <a:extLst>
              <a:ext uri="{FF2B5EF4-FFF2-40B4-BE49-F238E27FC236}">
                <a16:creationId xmlns:a16="http://schemas.microsoft.com/office/drawing/2014/main" id="{7D8A3E16-3EEF-92B7-9A64-457DC18989B8}"/>
              </a:ext>
            </a:extLst>
          </p:cNvPr>
          <p:cNvCxnSpPr/>
          <p:nvPr/>
        </p:nvCxnSpPr>
        <p:spPr>
          <a:xfrm flipH="1">
            <a:off x="2240996" y="3330888"/>
            <a:ext cx="1102215" cy="4051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8" name="Straight Arrow Connector 217">
            <a:extLst>
              <a:ext uri="{FF2B5EF4-FFF2-40B4-BE49-F238E27FC236}">
                <a16:creationId xmlns:a16="http://schemas.microsoft.com/office/drawing/2014/main" id="{2F8E1460-27D5-9C83-E191-1C4A3B6246E0}"/>
              </a:ext>
            </a:extLst>
          </p:cNvPr>
          <p:cNvCxnSpPr/>
          <p:nvPr/>
        </p:nvCxnSpPr>
        <p:spPr>
          <a:xfrm flipH="1">
            <a:off x="3343211" y="2601019"/>
            <a:ext cx="2732" cy="3362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9" name="Google Shape;93;p16">
            <a:extLst>
              <a:ext uri="{FF2B5EF4-FFF2-40B4-BE49-F238E27FC236}">
                <a16:creationId xmlns:a16="http://schemas.microsoft.com/office/drawing/2014/main" id="{90130FC9-E644-6E74-E171-2F60F2C87CC1}"/>
              </a:ext>
            </a:extLst>
          </p:cNvPr>
          <p:cNvSpPr/>
          <p:nvPr/>
        </p:nvSpPr>
        <p:spPr>
          <a:xfrm>
            <a:off x="7357201" y="2204324"/>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a:t>
            </a:r>
            <a:endParaRPr dirty="0"/>
          </a:p>
        </p:txBody>
      </p:sp>
      <p:sp>
        <p:nvSpPr>
          <p:cNvPr id="220" name="Google Shape;93;p16">
            <a:extLst>
              <a:ext uri="{FF2B5EF4-FFF2-40B4-BE49-F238E27FC236}">
                <a16:creationId xmlns:a16="http://schemas.microsoft.com/office/drawing/2014/main" id="{964BF5C6-3C66-F7A9-1F5C-207D28F20709}"/>
              </a:ext>
            </a:extLst>
          </p:cNvPr>
          <p:cNvSpPr/>
          <p:nvPr/>
        </p:nvSpPr>
        <p:spPr>
          <a:xfrm>
            <a:off x="7573225" y="373235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Delete</a:t>
            </a:r>
            <a:endParaRPr dirty="0"/>
          </a:p>
        </p:txBody>
      </p:sp>
      <p:sp>
        <p:nvSpPr>
          <p:cNvPr id="221" name="Google Shape;93;p16">
            <a:extLst>
              <a:ext uri="{FF2B5EF4-FFF2-40B4-BE49-F238E27FC236}">
                <a16:creationId xmlns:a16="http://schemas.microsoft.com/office/drawing/2014/main" id="{01873C79-35D4-E34B-C803-353D8F429752}"/>
              </a:ext>
            </a:extLst>
          </p:cNvPr>
          <p:cNvSpPr/>
          <p:nvPr/>
        </p:nvSpPr>
        <p:spPr>
          <a:xfrm>
            <a:off x="5927983" y="37205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Insert</a:t>
            </a:r>
            <a:endParaRPr dirty="0"/>
          </a:p>
        </p:txBody>
      </p:sp>
      <p:sp>
        <p:nvSpPr>
          <p:cNvPr id="222" name="Google Shape;93;p16">
            <a:extLst>
              <a:ext uri="{FF2B5EF4-FFF2-40B4-BE49-F238E27FC236}">
                <a16:creationId xmlns:a16="http://schemas.microsoft.com/office/drawing/2014/main" id="{10B1F893-92D4-EB83-66B0-2E43CCA55483}"/>
              </a:ext>
            </a:extLst>
          </p:cNvPr>
          <p:cNvSpPr/>
          <p:nvPr/>
        </p:nvSpPr>
        <p:spPr>
          <a:xfrm>
            <a:off x="7547547" y="2925556"/>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SignIn</a:t>
            </a:r>
            <a:endParaRPr dirty="0"/>
          </a:p>
        </p:txBody>
      </p:sp>
      <p:sp>
        <p:nvSpPr>
          <p:cNvPr id="253" name="Google Shape;93;p16">
            <a:extLst>
              <a:ext uri="{FF2B5EF4-FFF2-40B4-BE49-F238E27FC236}">
                <a16:creationId xmlns:a16="http://schemas.microsoft.com/office/drawing/2014/main" id="{00E076FF-8435-9403-11B4-9708A51DE352}"/>
              </a:ext>
            </a:extLst>
          </p:cNvPr>
          <p:cNvSpPr/>
          <p:nvPr/>
        </p:nvSpPr>
        <p:spPr>
          <a:xfrm>
            <a:off x="5589100" y="4617378"/>
            <a:ext cx="114127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4" name="Google Shape;93;p16">
            <a:extLst>
              <a:ext uri="{FF2B5EF4-FFF2-40B4-BE49-F238E27FC236}">
                <a16:creationId xmlns:a16="http://schemas.microsoft.com/office/drawing/2014/main" id="{EA9180B5-58E7-5A77-4986-C4C3371E62F6}"/>
              </a:ext>
            </a:extLst>
          </p:cNvPr>
          <p:cNvSpPr/>
          <p:nvPr/>
        </p:nvSpPr>
        <p:spPr>
          <a:xfrm>
            <a:off x="6952560" y="4617378"/>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5" name="Google Shape;93;p16">
            <a:extLst>
              <a:ext uri="{FF2B5EF4-FFF2-40B4-BE49-F238E27FC236}">
                <a16:creationId xmlns:a16="http://schemas.microsoft.com/office/drawing/2014/main" id="{5A4CB9CA-9476-1366-644F-82944305AEF6}"/>
              </a:ext>
            </a:extLst>
          </p:cNvPr>
          <p:cNvSpPr/>
          <p:nvPr/>
        </p:nvSpPr>
        <p:spPr>
          <a:xfrm>
            <a:off x="8087974" y="4608246"/>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 Data</a:t>
            </a:r>
            <a:endParaRPr b="1" dirty="0"/>
          </a:p>
        </p:txBody>
      </p:sp>
      <p:sp>
        <p:nvSpPr>
          <p:cNvPr id="256" name="Google Shape;93;p16">
            <a:extLst>
              <a:ext uri="{FF2B5EF4-FFF2-40B4-BE49-F238E27FC236}">
                <a16:creationId xmlns:a16="http://schemas.microsoft.com/office/drawing/2014/main" id="{A386A2F3-8AF1-1182-0DE5-1E3BE1B78BF6}"/>
              </a:ext>
            </a:extLst>
          </p:cNvPr>
          <p:cNvSpPr/>
          <p:nvPr/>
        </p:nvSpPr>
        <p:spPr>
          <a:xfrm>
            <a:off x="9248258" y="3746502"/>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Update</a:t>
            </a:r>
            <a:endParaRPr b="1" dirty="0"/>
          </a:p>
        </p:txBody>
      </p:sp>
      <p:sp>
        <p:nvSpPr>
          <p:cNvPr id="257" name="Google Shape;93;p16">
            <a:extLst>
              <a:ext uri="{FF2B5EF4-FFF2-40B4-BE49-F238E27FC236}">
                <a16:creationId xmlns:a16="http://schemas.microsoft.com/office/drawing/2014/main" id="{154BBEDF-2E6D-DBF4-D910-630C51B0AE31}"/>
              </a:ext>
            </a:extLst>
          </p:cNvPr>
          <p:cNvSpPr/>
          <p:nvPr/>
        </p:nvSpPr>
        <p:spPr>
          <a:xfrm>
            <a:off x="9399112" y="4608246"/>
            <a:ext cx="1066445"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Products</a:t>
            </a:r>
            <a:endParaRPr b="1" dirty="0"/>
          </a:p>
        </p:txBody>
      </p:sp>
      <p:sp>
        <p:nvSpPr>
          <p:cNvPr id="258" name="Google Shape;93;p16">
            <a:extLst>
              <a:ext uri="{FF2B5EF4-FFF2-40B4-BE49-F238E27FC236}">
                <a16:creationId xmlns:a16="http://schemas.microsoft.com/office/drawing/2014/main" id="{C3623F5D-4FC9-AF48-57EF-588FB04FA525}"/>
              </a:ext>
            </a:extLst>
          </p:cNvPr>
          <p:cNvSpPr/>
          <p:nvPr/>
        </p:nvSpPr>
        <p:spPr>
          <a:xfrm>
            <a:off x="10557034" y="4612812"/>
            <a:ext cx="1138326"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User Data</a:t>
            </a:r>
            <a:endParaRPr b="1" dirty="0"/>
          </a:p>
        </p:txBody>
      </p:sp>
      <p:sp>
        <p:nvSpPr>
          <p:cNvPr id="259" name="Google Shape;93;p16">
            <a:extLst>
              <a:ext uri="{FF2B5EF4-FFF2-40B4-BE49-F238E27FC236}">
                <a16:creationId xmlns:a16="http://schemas.microsoft.com/office/drawing/2014/main" id="{45FC237C-A11D-FAF2-188D-B5F7724822B4}"/>
              </a:ext>
            </a:extLst>
          </p:cNvPr>
          <p:cNvSpPr/>
          <p:nvPr/>
        </p:nvSpPr>
        <p:spPr>
          <a:xfrm>
            <a:off x="7357201" y="2212943"/>
            <a:ext cx="1800200"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Admin</a:t>
            </a:r>
            <a:endParaRPr b="1" dirty="0"/>
          </a:p>
        </p:txBody>
      </p:sp>
      <p:sp>
        <p:nvSpPr>
          <p:cNvPr id="260" name="Google Shape;93;p16">
            <a:extLst>
              <a:ext uri="{FF2B5EF4-FFF2-40B4-BE49-F238E27FC236}">
                <a16:creationId xmlns:a16="http://schemas.microsoft.com/office/drawing/2014/main" id="{E76C27A5-6E20-2563-3DCA-0850A7AC9435}"/>
              </a:ext>
            </a:extLst>
          </p:cNvPr>
          <p:cNvSpPr/>
          <p:nvPr/>
        </p:nvSpPr>
        <p:spPr>
          <a:xfrm>
            <a:off x="7573225" y="37409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Delete</a:t>
            </a:r>
            <a:endParaRPr b="1" dirty="0"/>
          </a:p>
        </p:txBody>
      </p:sp>
      <p:sp>
        <p:nvSpPr>
          <p:cNvPr id="261" name="Google Shape;93;p16">
            <a:extLst>
              <a:ext uri="{FF2B5EF4-FFF2-40B4-BE49-F238E27FC236}">
                <a16:creationId xmlns:a16="http://schemas.microsoft.com/office/drawing/2014/main" id="{9C248C29-4C26-902C-B40A-9D8C6E6B61DA}"/>
              </a:ext>
            </a:extLst>
          </p:cNvPr>
          <p:cNvSpPr/>
          <p:nvPr/>
        </p:nvSpPr>
        <p:spPr>
          <a:xfrm>
            <a:off x="5927983" y="3729194"/>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Insert</a:t>
            </a:r>
            <a:endParaRPr b="1" dirty="0"/>
          </a:p>
        </p:txBody>
      </p:sp>
      <p:sp>
        <p:nvSpPr>
          <p:cNvPr id="262" name="Google Shape;93;p16">
            <a:extLst>
              <a:ext uri="{FF2B5EF4-FFF2-40B4-BE49-F238E27FC236}">
                <a16:creationId xmlns:a16="http://schemas.microsoft.com/office/drawing/2014/main" id="{BE96844D-CB35-1C35-8885-BF885D0A784C}"/>
              </a:ext>
            </a:extLst>
          </p:cNvPr>
          <p:cNvSpPr/>
          <p:nvPr/>
        </p:nvSpPr>
        <p:spPr>
          <a:xfrm>
            <a:off x="7547547" y="2934175"/>
            <a:ext cx="1368152" cy="393600"/>
          </a:xfrm>
          <a:prstGeom prst="rect">
            <a:avLst/>
          </a:prstGeom>
          <a:solidFill>
            <a:srgbClr val="0070C0"/>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SignIn</a:t>
            </a:r>
            <a:endParaRPr b="1" dirty="0"/>
          </a:p>
        </p:txBody>
      </p:sp>
    </p:spTree>
    <p:extLst>
      <p:ext uri="{BB962C8B-B14F-4D97-AF65-F5344CB8AC3E}">
        <p14:creationId xmlns:p14="http://schemas.microsoft.com/office/powerpoint/2010/main" val="283099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AB4-E02A-2387-F5F8-ADC34BB55E62}"/>
              </a:ext>
            </a:extLst>
          </p:cNvPr>
          <p:cNvSpPr>
            <a:spLocks noGrp="1"/>
          </p:cNvSpPr>
          <p:nvPr>
            <p:ph type="title"/>
          </p:nvPr>
        </p:nvSpPr>
        <p:spPr/>
        <p:txBody>
          <a:bodyPr/>
          <a:lstStyle/>
          <a:p>
            <a:r>
              <a:rPr lang="en-IN" dirty="0"/>
              <a:t>Advantages of Just Born:-</a:t>
            </a:r>
          </a:p>
        </p:txBody>
      </p:sp>
      <p:sp>
        <p:nvSpPr>
          <p:cNvPr id="3" name="Content Placeholder 2">
            <a:extLst>
              <a:ext uri="{FF2B5EF4-FFF2-40B4-BE49-F238E27FC236}">
                <a16:creationId xmlns:a16="http://schemas.microsoft.com/office/drawing/2014/main" id="{FCFD4BD5-D1A7-65BF-4F0E-CBB0792D432E}"/>
              </a:ext>
            </a:extLst>
          </p:cNvPr>
          <p:cNvSpPr>
            <a:spLocks noGrp="1"/>
          </p:cNvSpPr>
          <p:nvPr>
            <p:ph idx="1"/>
          </p:nvPr>
        </p:nvSpPr>
        <p:spPr/>
        <p:txBody>
          <a:bodyPr>
            <a:normAutofit/>
          </a:bodyPr>
          <a:lstStyle/>
          <a:p>
            <a:pPr>
              <a:buFont typeface="Wingdings" panose="05000000000000000000" pitchFamily="2" charset="2"/>
              <a:buChar char="v"/>
            </a:pPr>
            <a:r>
              <a:rPr lang="en-IN" sz="2200" b="1" dirty="0">
                <a:solidFill>
                  <a:schemeClr val="tx1">
                    <a:lumMod val="95000"/>
                    <a:lumOff val="5000"/>
                  </a:schemeClr>
                </a:solidFill>
              </a:rPr>
              <a:t> Faster buying/selling procedure, as well as easy to find products.</a:t>
            </a:r>
          </a:p>
          <a:p>
            <a:pPr>
              <a:buFont typeface="Wingdings" panose="05000000000000000000" pitchFamily="2" charset="2"/>
              <a:buChar char="v"/>
            </a:pPr>
            <a:r>
              <a:rPr lang="en-IN" sz="2200" b="1" dirty="0">
                <a:solidFill>
                  <a:schemeClr val="tx1">
                    <a:lumMod val="95000"/>
                    <a:lumOff val="5000"/>
                  </a:schemeClr>
                </a:solidFill>
              </a:rPr>
              <a:t> Buying/selling 24/7.</a:t>
            </a:r>
          </a:p>
          <a:p>
            <a:pPr>
              <a:buFont typeface="Wingdings" panose="05000000000000000000" pitchFamily="2" charset="2"/>
              <a:buChar char="v"/>
            </a:pPr>
            <a:r>
              <a:rPr lang="en-IN" sz="2200" b="1" dirty="0">
                <a:solidFill>
                  <a:schemeClr val="tx1">
                    <a:lumMod val="95000"/>
                    <a:lumOff val="5000"/>
                  </a:schemeClr>
                </a:solidFill>
              </a:rPr>
              <a:t> More reach to customer, there is no theoretical geographic limitations.</a:t>
            </a:r>
          </a:p>
          <a:p>
            <a:pPr>
              <a:buFont typeface="Wingdings" panose="05000000000000000000" pitchFamily="2" charset="2"/>
              <a:buChar char="v"/>
            </a:pPr>
            <a:r>
              <a:rPr lang="en-IN" sz="2200" b="1" dirty="0">
                <a:solidFill>
                  <a:schemeClr val="tx1">
                    <a:lumMod val="95000"/>
                    <a:lumOff val="5000"/>
                  </a:schemeClr>
                </a:solidFill>
              </a:rPr>
              <a:t> Low operational costs and better quality of services.</a:t>
            </a:r>
          </a:p>
          <a:p>
            <a:pPr>
              <a:buFont typeface="Wingdings" panose="05000000000000000000" pitchFamily="2" charset="2"/>
              <a:buChar char="v"/>
            </a:pPr>
            <a:r>
              <a:rPr lang="en-IN" sz="2200" b="1" dirty="0">
                <a:solidFill>
                  <a:schemeClr val="tx1">
                    <a:lumMod val="95000"/>
                    <a:lumOff val="5000"/>
                  </a:schemeClr>
                </a:solidFill>
              </a:rPr>
              <a:t> No need for physical company set-ups.</a:t>
            </a:r>
          </a:p>
          <a:p>
            <a:pPr>
              <a:buFont typeface="Wingdings" panose="05000000000000000000" pitchFamily="2" charset="2"/>
              <a:buChar char="v"/>
            </a:pPr>
            <a:r>
              <a:rPr lang="en-IN" sz="2200" b="1" dirty="0">
                <a:solidFill>
                  <a:schemeClr val="tx1">
                    <a:lumMod val="95000"/>
                    <a:lumOff val="5000"/>
                  </a:schemeClr>
                </a:solidFill>
              </a:rPr>
              <a:t> Easy to start and message a business. </a:t>
            </a:r>
          </a:p>
        </p:txBody>
      </p:sp>
      <p:pic>
        <p:nvPicPr>
          <p:cNvPr id="4" name="Picture 3">
            <a:extLst>
              <a:ext uri="{FF2B5EF4-FFF2-40B4-BE49-F238E27FC236}">
                <a16:creationId xmlns:a16="http://schemas.microsoft.com/office/drawing/2014/main" id="{26E97BD6-83C2-3E42-E742-15FEB89B4CB9}"/>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4630" b="84630" l="12900" r="87800">
                        <a14:foregroundMark x1="33100" y1="63426" x2="33100" y2="63426"/>
                        <a14:foregroundMark x1="49700" y1="57130" x2="49700" y2="57130"/>
                        <a14:foregroundMark x1="34100" y1="34537" x2="34100" y2="34537"/>
                        <a14:foregroundMark x1="39700" y1="45833" x2="39700" y2="45833"/>
                        <a14:foregroundMark x1="35700" y1="49537" x2="35700" y2="49537"/>
                        <a14:foregroundMark x1="40400" y1="49630" x2="40400" y2="49630"/>
                        <a14:foregroundMark x1="57400" y1="56574" x2="57400" y2="56574"/>
                        <a14:foregroundMark x1="19500" y1="49444" x2="19500" y2="49444"/>
                        <a14:foregroundMark x1="37500" y1="60556" x2="37500" y2="60556"/>
                        <a14:backgroundMark x1="41900" y1="54074" x2="41900" y2="54074"/>
                        <a14:backgroundMark x1="39400" y1="53981" x2="39400" y2="53981"/>
                      </a14:backgroundRemoval>
                    </a14:imgEffect>
                  </a14:imgLayer>
                </a14:imgProps>
              </a:ext>
              <a:ext uri="{28A0092B-C50C-407E-A947-70E740481C1C}">
                <a14:useLocalDpi xmlns:a14="http://schemas.microsoft.com/office/drawing/2010/main" val="0"/>
              </a:ext>
            </a:extLst>
          </a:blip>
          <a:srcRect l="11445" t="15351" r="11445" b="18501"/>
          <a:stretch/>
        </p:blipFill>
        <p:spPr>
          <a:xfrm>
            <a:off x="10446476" y="5120641"/>
            <a:ext cx="1745524" cy="1435652"/>
          </a:xfrm>
          <a:prstGeom prst="rect">
            <a:avLst/>
          </a:prstGeom>
        </p:spPr>
      </p:pic>
    </p:spTree>
    <p:extLst>
      <p:ext uri="{BB962C8B-B14F-4D97-AF65-F5344CB8AC3E}">
        <p14:creationId xmlns:p14="http://schemas.microsoft.com/office/powerpoint/2010/main" val="98495298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{B2E3E3A0-5867-4C43-9CBD-5E22F3B84E36}tf11437505_win32</Template>
  <TotalTime>717</TotalTime>
  <Words>542</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SimSun</vt:lpstr>
      <vt:lpstr>Arial</vt:lpstr>
      <vt:lpstr>Bahnschrift SemiBold</vt:lpstr>
      <vt:lpstr>Calibri</vt:lpstr>
      <vt:lpstr>Georgia Pro Cond Light</vt:lpstr>
      <vt:lpstr>Speak Pro</vt:lpstr>
      <vt:lpstr>Times New Roman</vt:lpstr>
      <vt:lpstr>Wingdings</vt: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Just Born:-</vt:lpstr>
      <vt:lpstr>Disadvantages:</vt:lpstr>
      <vt:lpstr>PowerPoint Presentation</vt:lpstr>
      <vt:lpstr>PowerPoint Presentation</vt:lpstr>
      <vt:lpstr>                     HOME PAGE</vt:lpstr>
      <vt:lpstr>                LOGIN PAGE</vt:lpstr>
      <vt:lpstr>                    ADMIN PAGE</vt:lpstr>
      <vt:lpstr>                      USER PAGE</vt:lpstr>
      <vt:lpstr>                     CART  PAGE</vt:lpstr>
      <vt:lpstr>                  PAYMENT 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Mirala Akash</dc:creator>
  <cp:lastModifiedBy>saikiran padhi</cp:lastModifiedBy>
  <cp:revision>20</cp:revision>
  <dcterms:created xsi:type="dcterms:W3CDTF">2022-11-28T07:38:21Z</dcterms:created>
  <dcterms:modified xsi:type="dcterms:W3CDTF">2022-12-13T09:09:45Z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