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4" r:id="rId7"/>
    <p:sldId id="275" r:id="rId8"/>
    <p:sldId id="266" r:id="rId9"/>
    <p:sldId id="268" r:id="rId10"/>
    <p:sldId id="267" r:id="rId11"/>
    <p:sldId id="278" r:id="rId12"/>
    <p:sldId id="269" r:id="rId13"/>
    <p:sldId id="270" r:id="rId14"/>
    <p:sldId id="271" r:id="rId15"/>
    <p:sldId id="272" r:id="rId16"/>
    <p:sldId id="273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48" d="100"/>
          <a:sy n="48" d="100"/>
        </p:scale>
        <p:origin x="1347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aeeda Sharmeen" userId="a11e82b3-468f-433c-a26c-197e9e4873d4" providerId="ADAL" clId="{9D7675AD-4068-48C2-BC47-6960134E7180}"/>
    <pc:docChg chg="custSel modSld">
      <pc:chgData name="Saeeda Sharmeen" userId="a11e82b3-468f-433c-a26c-197e9e4873d4" providerId="ADAL" clId="{9D7675AD-4068-48C2-BC47-6960134E7180}" dt="2024-02-04T14:28:21.163" v="44" actId="20577"/>
      <pc:docMkLst>
        <pc:docMk/>
      </pc:docMkLst>
      <pc:sldChg chg="modSp mod">
        <pc:chgData name="Saeeda Sharmeen" userId="a11e82b3-468f-433c-a26c-197e9e4873d4" providerId="ADAL" clId="{9D7675AD-4068-48C2-BC47-6960134E7180}" dt="2024-02-04T14:28:21.163" v="44" actId="20577"/>
        <pc:sldMkLst>
          <pc:docMk/>
          <pc:sldMk cId="700707328" sldId="256"/>
        </pc:sldMkLst>
        <pc:graphicFrameChg chg="modGraphic">
          <ac:chgData name="Saeeda Sharmeen" userId="a11e82b3-468f-433c-a26c-197e9e4873d4" providerId="ADAL" clId="{9D7675AD-4068-48C2-BC47-6960134E7180}" dt="2024-02-04T14:28:21.163" v="4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1-D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63838"/>
              </p:ext>
            </p:extLst>
          </p:nvPr>
        </p:nvGraphicFramePr>
        <p:xfrm>
          <a:off x="476205" y="5186042"/>
          <a:ext cx="8335798" cy="8162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9370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388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0934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437518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Spring’24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Saeeda Sharmeen Rahman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Initialize an array. Size should be more than FIVE. Write you program to change the array in such a way so that there cannot be any duplicate element in the array anymore. Print the changed array. If the initialized array already had no duplicate elements from the beginning, output a message saying, “Array already unique!”;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600" u="sng" dirty="0"/>
              <a:t>Scenario 1: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{1,4,6,3,6,9,1}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1 4 6 3 9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Scenario 2: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{1,4,5,3,6,9}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already unique!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5. Initialize an integer array </a:t>
            </a:r>
            <a:r>
              <a:rPr lang="en-US" b="1" dirty="0"/>
              <a:t>A</a:t>
            </a:r>
            <a:r>
              <a:rPr lang="en-US" dirty="0"/>
              <a:t> of size 10. Take an integer as input and print how many times that integer occurs in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a number to search: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occurs 3 times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6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6. Initialize an integer array of size 10. Print the number of time each element occurs in the array.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occurs = 2 times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occurs = 1 time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occurs = 3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occurs = 2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occurs = 2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535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1.1 &amp; 1.2 of this course</a:t>
            </a:r>
            <a:endParaRPr lang="en-US" dirty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https://en.wikipedia.org/wiki/Array_data_structure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&amp;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sz="4800" dirty="0">
                <a:solidFill>
                  <a:srgbClr val="FF0000"/>
                </a:solidFill>
              </a:rPr>
              <a:t>Don’t copy from each other or any other sources.</a:t>
            </a:r>
          </a:p>
          <a:p>
            <a:pPr fontAlgn="base"/>
            <a:endParaRPr lang="en-US" sz="4800" dirty="0">
              <a:solidFill>
                <a:srgbClr val="FF0000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fontAlgn="base">
              <a:buClrTx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</a:t>
            </a:r>
            <a:r>
              <a:rPr lang="en-US"/>
              <a:t>of 1-D Array.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1.1 &amp; 1.2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1-Dimensional Array.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array operations such as traversal, searching, insertion, and deletion.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Write a function to calculate factorial of a given integer number if that number is a prime number. If it is not, it will give an error.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u="sng" dirty="0"/>
              <a:t>Scenario 1</a:t>
            </a:r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pPr algn="just"/>
            <a:endParaRPr lang="en-US" dirty="0"/>
          </a:p>
          <a:p>
            <a:pPr algn="just"/>
            <a:r>
              <a:rPr lang="en-US" u="sng" dirty="0"/>
              <a:t>Scenario 2</a:t>
            </a:r>
            <a:endParaRPr lang="en-US" dirty="0"/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 Not a prime number.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Initialize TWO integer arrays of different sizes. Merge the input arrays and create a new array. Then print the new array in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{10,20,30,40,50}</a:t>
            </a:r>
          </a:p>
          <a:p>
            <a:pPr algn="just"/>
            <a:r>
              <a:rPr lang="en-US" dirty="0"/>
              <a:t>Array_2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{1,2,3,4,5,6,7,8}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8 7 6 5 4 3 2 1 50 40 30 20 10</a:t>
            </a:r>
          </a:p>
        </p:txBody>
      </p:sp>
    </p:spTree>
    <p:extLst>
      <p:ext uri="{BB962C8B-B14F-4D97-AF65-F5344CB8AC3E}">
        <p14:creationId xmlns:p14="http://schemas.microsoft.com/office/powerpoint/2010/main" val="261257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Initialize TWO integer arrays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of different sizes. Make a new array with the common elements between</a:t>
            </a:r>
            <a:r>
              <a:rPr lang="en-US" b="1" dirty="0"/>
              <a:t> 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. Print the new array element(s). If there is no common element, output “No common element!”.</a:t>
            </a:r>
          </a:p>
          <a:p>
            <a:pPr algn="just"/>
            <a:endParaRPr lang="en-US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400" u="sng" dirty="0"/>
              <a:t>Scenario 1: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{5,3,7,1,2,6}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1 6 3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u="sng" dirty="0"/>
              <a:t>Scenario 2: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{5,8,7,12,21,63}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common element!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66584033FEA146B1EE1E9761F484F1" ma:contentTypeVersion="0" ma:contentTypeDescription="Create a new document." ma:contentTypeScope="" ma:versionID="77e69f828a05df13b8eb7e04a2f9821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1C7AD1-734D-4251-93B2-9BD165FC7001}"/>
</file>

<file path=customXml/itemProps2.xml><?xml version="1.0" encoding="utf-8"?>
<ds:datastoreItem xmlns:ds="http://schemas.openxmlformats.org/officeDocument/2006/customXml" ds:itemID="{A50F4128-4BCC-4B93-B69A-D1FD07A612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96404E-4C6B-453C-9256-240D7A0CDF9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290</TotalTime>
  <Words>735</Words>
  <Application>Microsoft Office PowerPoint</Application>
  <PresentationFormat>On-screen Show (4:3)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Wingdings</vt:lpstr>
      <vt:lpstr>Spectrum</vt:lpstr>
      <vt:lpstr>1-D Array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Saeeda Sharmeen</cp:lastModifiedBy>
  <cp:revision>117</cp:revision>
  <dcterms:created xsi:type="dcterms:W3CDTF">2018-12-10T17:20:29Z</dcterms:created>
  <dcterms:modified xsi:type="dcterms:W3CDTF">2024-02-04T14:28:25Z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0x010100C166584033FEA146B1EE1E9761F484F1</vt:lpwstr>
  </property>
</Properties>
</file>