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8" r:id="rId13"/>
    <p:sldId id="27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50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BA35798B-CB6A-4280-BF4E-F99EB6C79E93}"/>
    <pc:docChg chg="custSel modSld">
      <pc:chgData name="Saeeda Sharmeen" userId="a11e82b3-468f-433c-a26c-197e9e4873d4" providerId="ADAL" clId="{BA35798B-CB6A-4280-BF4E-F99EB6C79E93}" dt="2024-02-17T15:08:06.015" v="56" actId="20577"/>
      <pc:docMkLst>
        <pc:docMk/>
      </pc:docMkLst>
      <pc:sldChg chg="modSp mod">
        <pc:chgData name="Saeeda Sharmeen" userId="a11e82b3-468f-433c-a26c-197e9e4873d4" providerId="ADAL" clId="{BA35798B-CB6A-4280-BF4E-F99EB6C79E93}" dt="2024-02-17T15:08:06.015" v="56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BA35798B-CB6A-4280-BF4E-F99EB6C79E93}" dt="2024-02-17T15:08:06.015" v="5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238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743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Spring’24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Saeeda Sharmeen Rahman, sharmeen@aiub.edu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2"/>
            <a:ext cx="7808976" cy="1088136"/>
          </a:xfrm>
        </p:spPr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program with appropriate data structure to keep records of 100 faculties. Each faculty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ID (you can use </a:t>
            </a:r>
            <a:r>
              <a:rPr lang="en-US" i="1" dirty="0"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for this)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salary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Joining year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information of the faculties who have been serving more than </a:t>
            </a:r>
            <a:r>
              <a:rPr lang="en-US" b="1" dirty="0">
                <a:cs typeface="Courier New" panose="02070309020205020404" pitchFamily="49" charset="0"/>
              </a:rPr>
              <a:t>5 </a:t>
            </a:r>
            <a:r>
              <a:rPr lang="en-US" dirty="0">
                <a:cs typeface="Courier New" panose="02070309020205020404" pitchFamily="49" charset="0"/>
              </a:rPr>
              <a:t>years.</a:t>
            </a:r>
          </a:p>
          <a:p>
            <a:pPr algn="just"/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separately…….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information who has get more than </a:t>
            </a:r>
            <a:r>
              <a:rPr lang="en-US" b="1" dirty="0">
                <a:cs typeface="Courier New" panose="02070309020205020404" pitchFamily="49" charset="0"/>
              </a:rPr>
              <a:t>100000 </a:t>
            </a:r>
            <a:r>
              <a:rPr lang="en-US" dirty="0">
                <a:cs typeface="Courier New" panose="02070309020205020404" pitchFamily="49" charset="0"/>
              </a:rPr>
              <a:t>salary.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98073"/>
            <a:ext cx="8401050" cy="47382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4. Take 2 matrices of your choice by input. Then show the matrices in the output. Next, calculate the multiplication of the 2 matrices and show the output matrix.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First matrix</a:t>
            </a:r>
            <a:br>
              <a:rPr lang="en-US" dirty="0"/>
            </a:br>
            <a:r>
              <a:rPr lang="en-US" dirty="0"/>
              <a:t>1  2</a:t>
            </a:r>
          </a:p>
          <a:p>
            <a:pPr marL="0" indent="0">
              <a:buNone/>
            </a:pPr>
            <a:r>
              <a:rPr lang="en-US" dirty="0"/>
              <a:t>3  4</a:t>
            </a:r>
          </a:p>
          <a:p>
            <a:pPr marL="0" indent="0">
              <a:buNone/>
            </a:pPr>
            <a:r>
              <a:rPr lang="en-US" dirty="0"/>
              <a:t>Second matrix</a:t>
            </a:r>
            <a:br>
              <a:rPr lang="en-US" dirty="0"/>
            </a:b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Output Matrix:</a:t>
            </a:r>
            <a:br>
              <a:rPr lang="en-US" dirty="0"/>
            </a:br>
            <a:r>
              <a:rPr lang="en-US" dirty="0"/>
              <a:t>7</a:t>
            </a:r>
            <a:br>
              <a:rPr lang="en-US" dirty="0"/>
            </a:br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750959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6584033FEA146B1EE1E9761F484F1" ma:contentTypeVersion="4" ma:contentTypeDescription="Create a new document." ma:contentTypeScope="" ma:versionID="917e8edd053fdcd2b12ef2b7042af6cf">
  <xsd:schema xmlns:xsd="http://www.w3.org/2001/XMLSchema" xmlns:xs="http://www.w3.org/2001/XMLSchema" xmlns:p="http://schemas.microsoft.com/office/2006/metadata/properties" xmlns:ns2="842a67e1-7fed-4e55-a298-b769c9c7146a" targetNamespace="http://schemas.microsoft.com/office/2006/metadata/properties" ma:root="true" ma:fieldsID="d0c67367099d512f6028fe72f9921098" ns2:_="">
    <xsd:import namespace="842a67e1-7fed-4e55-a298-b769c9c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a67e1-7fed-4e55-a298-b769c9c71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75806C-5F88-439F-A50A-2435326280B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2032</TotalTime>
  <Words>578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156</cp:revision>
  <dcterms:created xsi:type="dcterms:W3CDTF">2018-12-10T17:20:29Z</dcterms:created>
  <dcterms:modified xsi:type="dcterms:W3CDTF">2024-02-17T15:08:18Z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0x010100C166584033FEA146B1EE1E9761F484F1</vt:lpwstr>
  </property>
</Properties>
</file>