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73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50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14577D06-E4D4-4710-B257-B60BF239156C}"/>
    <pc:docChg chg="custSel modSld">
      <pc:chgData name="Saeeda Sharmeen" userId="a11e82b3-468f-433c-a26c-197e9e4873d4" providerId="ADAL" clId="{14577D06-E4D4-4710-B257-B60BF239156C}" dt="2024-02-17T15:09:10.431" v="20" actId="20577"/>
      <pc:docMkLst>
        <pc:docMk/>
      </pc:docMkLst>
      <pc:sldChg chg="modSp mod">
        <pc:chgData name="Saeeda Sharmeen" userId="a11e82b3-468f-433c-a26c-197e9e4873d4" providerId="ADAL" clId="{14577D06-E4D4-4710-B257-B60BF239156C}" dt="2024-02-17T15:09:10.431" v="20" actId="20577"/>
        <pc:sldMkLst>
          <pc:docMk/>
          <pc:sldMk cId="700707328" sldId="256"/>
        </pc:sldMkLst>
        <pc:graphicFrameChg chg="mod modGraphic">
          <ac:chgData name="Saeeda Sharmeen" userId="a11e82b3-468f-433c-a26c-197e9e4873d4" providerId="ADAL" clId="{14577D06-E4D4-4710-B257-B60BF239156C}" dt="2024-02-17T15:09:10.431" v="2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/>
              <a:t>Stack and Queue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103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561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Saeeda Sharmeen Rahman, sharmeen@aiub.edu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implement Stack using object orientation.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</a:t>
            </a:r>
            <a:r>
              <a:rPr lang="en-US">
                <a:solidFill>
                  <a:schemeClr val="tx1"/>
                </a:solidFill>
              </a:rPr>
              <a:t>to convert </a:t>
            </a:r>
            <a:r>
              <a:rPr lang="en-US" dirty="0">
                <a:solidFill>
                  <a:schemeClr val="tx1"/>
                </a:solidFill>
              </a:rPr>
              <a:t>the Stack implemented in </a:t>
            </a:r>
            <a:r>
              <a:rPr lang="en-US" b="1" dirty="0">
                <a:solidFill>
                  <a:schemeClr val="tx1"/>
                </a:solidFill>
              </a:rPr>
              <a:t>[1]</a:t>
            </a:r>
            <a:r>
              <a:rPr lang="en-US" dirty="0">
                <a:solidFill>
                  <a:schemeClr val="tx1"/>
                </a:solidFill>
              </a:rPr>
              <a:t> to a Dynamic Stack with necessary modifications and extensions.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implement Queue using object orientation.</a:t>
            </a:r>
          </a:p>
          <a:p>
            <a:pPr marL="342900" indent="-342900" algn="just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You may take necessary help from the theory Lecture 3.1 and 3.2 where Stack &amp; Queue, both topics are discussed in detailed manner.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u="sng" dirty="0">
                <a:solidFill>
                  <a:schemeClr val="tx1"/>
                </a:solidFill>
              </a:rPr>
              <a:t>Home Task:</a:t>
            </a:r>
          </a:p>
          <a:p>
            <a:pPr algn="just" fontAlgn="base">
              <a:buClrTx/>
            </a:pPr>
            <a:r>
              <a:rPr lang="en-US" dirty="0">
                <a:solidFill>
                  <a:schemeClr val="tx1"/>
                </a:solidFill>
              </a:rPr>
              <a:t>1. Implement Generic Stack and Queue in C++.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how Stack &amp; Queue works.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3.1 &amp; 3.2.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learn in details about the structure of stack and queue by implementing them in various ways.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prepare for applying stack and queue to solve different problems by knowing their implementation in details.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30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Lectures 3.1 &amp; 3.2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6584033FEA146B1EE1E9761F484F1" ma:contentTypeVersion="4" ma:contentTypeDescription="Create a new document." ma:contentTypeScope="" ma:versionID="917e8edd053fdcd2b12ef2b7042af6cf">
  <xsd:schema xmlns:xsd="http://www.w3.org/2001/XMLSchema" xmlns:xs="http://www.w3.org/2001/XMLSchema" xmlns:p="http://schemas.microsoft.com/office/2006/metadata/properties" xmlns:ns2="842a67e1-7fed-4e55-a298-b769c9c7146a" targetNamespace="http://schemas.microsoft.com/office/2006/metadata/properties" ma:root="true" ma:fieldsID="d0c67367099d512f6028fe72f9921098" ns2:_="">
    <xsd:import namespace="842a67e1-7fed-4e55-a298-b769c9c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a67e1-7fed-4e55-a298-b769c9c71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10DB78-9C30-4B4E-8A80-083F4007DC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E25C17-A94E-4E21-A230-DB3647CB45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524C1-A1D0-42B0-AC9A-9B038C08D5A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331</TotalTime>
  <Words>351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Stack and Queue Implementation</vt:lpstr>
      <vt:lpstr>Lecture Outline</vt:lpstr>
      <vt:lpstr>Rules &amp; Guidelines</vt:lpstr>
      <vt:lpstr>Lab Tasks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183</cp:revision>
  <dcterms:created xsi:type="dcterms:W3CDTF">2018-12-10T17:20:29Z</dcterms:created>
  <dcterms:modified xsi:type="dcterms:W3CDTF">2024-02-17T15:09:15Z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0x010100C166584033FEA146B1EE1E9761F484F1</vt:lpwstr>
  </property>
</Properties>
</file>