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71" r:id="rId7"/>
    <p:sldId id="272" r:id="rId8"/>
    <p:sldId id="270" r:id="rId9"/>
    <p:sldId id="269" r:id="rId10"/>
    <p:sldId id="273" r:id="rId11"/>
    <p:sldId id="265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3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SIFUL ISLAM" userId="d40233c5ed23bb9d" providerId="LiveId" clId="{B5E79C89-EC0B-644E-8012-AA70C7656614}"/>
    <pc:docChg chg="custSel modSld">
      <pc:chgData name="MD. ASIFUL ISLAM" userId="d40233c5ed23bb9d" providerId="LiveId" clId="{B5E79C89-EC0B-644E-8012-AA70C7656614}" dt="2021-11-23T08:33:00.420" v="32" actId="478"/>
      <pc:docMkLst>
        <pc:docMk/>
      </pc:docMkLst>
      <pc:sldChg chg="addSp delSp modSp mod">
        <pc:chgData name="MD. ASIFUL ISLAM" userId="d40233c5ed23bb9d" providerId="LiveId" clId="{B5E79C89-EC0B-644E-8012-AA70C7656614}" dt="2021-11-23T08:33:00.420" v="32" actId="478"/>
        <pc:sldMkLst>
          <pc:docMk/>
          <pc:sldMk cId="113251068" sldId="273"/>
        </pc:sldMkLst>
        <pc:spChg chg="add del mod">
          <ac:chgData name="MD. ASIFUL ISLAM" userId="d40233c5ed23bb9d" providerId="LiveId" clId="{B5E79C89-EC0B-644E-8012-AA70C7656614}" dt="2021-11-23T08:33:00.420" v="32" actId="478"/>
          <ac:spMkLst>
            <pc:docMk/>
            <pc:sldMk cId="113251068" sldId="273"/>
            <ac:spMk id="46" creationId="{AEDF44AD-6B0A-654B-B004-793D12C496A3}"/>
          </ac:spMkLst>
        </pc:spChg>
        <pc:spChg chg="add del mod">
          <ac:chgData name="MD. ASIFUL ISLAM" userId="d40233c5ed23bb9d" providerId="LiveId" clId="{B5E79C89-EC0B-644E-8012-AA70C7656614}" dt="2021-11-21T09:21:21.842" v="15" actId="478"/>
          <ac:spMkLst>
            <pc:docMk/>
            <pc:sldMk cId="113251068" sldId="273"/>
            <ac:spMk id="46" creationId="{ED4B2B25-5B2C-0544-BF03-F311F6401FA6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3093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Traversal (Algorithm and simulation)</a:t>
            </a:r>
            <a:endParaRPr lang="x-none" dirty="0"/>
          </a:p>
        </p:txBody>
      </p:sp>
      <p:sp>
        <p:nvSpPr>
          <p:cNvPr id="19" name="Rectangle 18"/>
          <p:cNvSpPr/>
          <p:nvPr/>
        </p:nvSpPr>
        <p:spPr>
          <a:xfrm>
            <a:off x="323603" y="4491079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933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288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77885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13314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841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196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01343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36772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38257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73686" y="4789942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30" name="Straight Arrow Connector 29"/>
          <p:cNvCxnSpPr>
            <a:stCxn id="19" idx="3"/>
            <a:endCxn id="20" idx="1"/>
          </p:cNvCxnSpPr>
          <p:nvPr/>
        </p:nvCxnSpPr>
        <p:spPr>
          <a:xfrm>
            <a:off x="1052946" y="4654365"/>
            <a:ext cx="340425" cy="298635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2" idx="1"/>
          </p:cNvCxnSpPr>
          <p:nvPr/>
        </p:nvCxnSpPr>
        <p:spPr>
          <a:xfrm>
            <a:off x="2046514" y="4953000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1"/>
          </p:cNvCxnSpPr>
          <p:nvPr/>
        </p:nvCxnSpPr>
        <p:spPr>
          <a:xfrm flipV="1">
            <a:off x="3331028" y="4953000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6" idx="1"/>
          </p:cNvCxnSpPr>
          <p:nvPr/>
        </p:nvCxnSpPr>
        <p:spPr>
          <a:xfrm>
            <a:off x="4637314" y="4953000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1"/>
          </p:cNvCxnSpPr>
          <p:nvPr/>
        </p:nvCxnSpPr>
        <p:spPr>
          <a:xfrm>
            <a:off x="5954486" y="4953000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464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30927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372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4385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0"/>
            <a:endCxn id="20" idx="2"/>
          </p:cNvCxnSpPr>
          <p:nvPr/>
        </p:nvCxnSpPr>
        <p:spPr>
          <a:xfrm flipV="1">
            <a:off x="16110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0"/>
            <a:endCxn id="22" idx="2"/>
          </p:cNvCxnSpPr>
          <p:nvPr/>
        </p:nvCxnSpPr>
        <p:spPr>
          <a:xfrm flipV="1">
            <a:off x="2895599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0"/>
            <a:endCxn id="24" idx="2"/>
          </p:cNvCxnSpPr>
          <p:nvPr/>
        </p:nvCxnSpPr>
        <p:spPr>
          <a:xfrm flipV="1">
            <a:off x="42018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26" idx="2"/>
          </p:cNvCxnSpPr>
          <p:nvPr/>
        </p:nvCxnSpPr>
        <p:spPr>
          <a:xfrm flipV="1">
            <a:off x="5519057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299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59486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0"/>
          </p:cNvCxnSpPr>
          <p:nvPr/>
        </p:nvCxnSpPr>
        <p:spPr>
          <a:xfrm flipV="1">
            <a:off x="6955971" y="5116514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5151" y="2239373"/>
            <a:ext cx="776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Head (the address of first node)</a:t>
            </a:r>
          </a:p>
          <a:p>
            <a:r>
              <a:rPr lang="en-US" dirty="0" err="1"/>
              <a:t>Curr</a:t>
            </a:r>
            <a:r>
              <a:rPr lang="en-US" dirty="0"/>
              <a:t> = Head</a:t>
            </a:r>
          </a:p>
          <a:p>
            <a:r>
              <a:rPr lang="en-US" dirty="0"/>
              <a:t>Step 1: if </a:t>
            </a:r>
            <a:r>
              <a:rPr lang="en-US" dirty="0" err="1"/>
              <a:t>Curr</a:t>
            </a:r>
            <a:r>
              <a:rPr lang="en-US" dirty="0"/>
              <a:t> == NULL exit otherwise access current node (with address </a:t>
            </a:r>
            <a:r>
              <a:rPr lang="en-US" dirty="0" err="1"/>
              <a:t>Curr</a:t>
            </a:r>
            <a:r>
              <a:rPr lang="en-US" dirty="0"/>
              <a:t>)</a:t>
            </a:r>
          </a:p>
          <a:p>
            <a:r>
              <a:rPr lang="en-US" dirty="0"/>
              <a:t>Step 2: move </a:t>
            </a:r>
            <a:r>
              <a:rPr lang="en-US" dirty="0" err="1"/>
              <a:t>Curr</a:t>
            </a:r>
            <a:r>
              <a:rPr lang="en-US" dirty="0"/>
              <a:t> to next node and go to step 1</a:t>
            </a:r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3" grpId="0" animBg="1"/>
      <p:bldP spid="43" grpId="1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https://en.wikipedia.org/wiki/Linked_list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Linked List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Array vs. Linked List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Representation of Linked List in memory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Traversing a Linked List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and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Definition: </a:t>
            </a:r>
            <a:r>
              <a:rPr lang="en-US" altLang="ja-JP" dirty="0"/>
              <a:t>Linked list is a data structure consisting of a group of memory space which together represent a list i.e. a sequence of data.</a:t>
            </a:r>
          </a:p>
          <a:p>
            <a:endParaRPr lang="en-US" altLang="ja-JP" dirty="0"/>
          </a:p>
          <a:p>
            <a:r>
              <a:rPr lang="en-US" dirty="0"/>
              <a:t>Each data is stored in a separate memory space/block (called cell/node)</a:t>
            </a:r>
          </a:p>
          <a:p>
            <a:endParaRPr lang="en-US" altLang="ja-JP" dirty="0"/>
          </a:p>
          <a:p>
            <a:r>
              <a:rPr lang="en-US" dirty="0"/>
              <a:t>Each memory block contains the data along with link/location/address to the memory location for the next data in the list.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80609"/>
              </p:ext>
            </p:extLst>
          </p:nvPr>
        </p:nvGraphicFramePr>
        <p:xfrm>
          <a:off x="343318" y="4584828"/>
          <a:ext cx="8627360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</a:tblGrid>
              <a:tr h="230534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Array vs. Linked List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sequence of data can also be represented as an array. But in an array, data are stored consecutively in the memory.</a:t>
            </a:r>
          </a:p>
          <a:p>
            <a:endParaRPr lang="en-US" dirty="0"/>
          </a:p>
          <a:p>
            <a:r>
              <a:rPr lang="en-US" dirty="0"/>
              <a:t>For example, an array to contain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integer values of type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 called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/>
              <a:t> could be represented like this: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linked list is a sequence of data. But in a linked list the data are not stored consecutively in the memory</a:t>
            </a:r>
          </a:p>
          <a:p>
            <a:endParaRPr lang="en-US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4" y="3861053"/>
            <a:ext cx="7998228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9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Array vs. Linked List (Representation in memory)</a:t>
            </a:r>
            <a:endParaRPr lang="x-non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82362"/>
              </p:ext>
            </p:extLst>
          </p:nvPr>
        </p:nvGraphicFramePr>
        <p:xfrm>
          <a:off x="476205" y="2537585"/>
          <a:ext cx="2523305" cy="259588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245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Address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Array</a:t>
                      </a:r>
                      <a:r>
                        <a:rPr lang="en-US" b="1" baseline="0" dirty="0"/>
                        <a:t> representation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03688"/>
              </p:ext>
            </p:extLst>
          </p:nvPr>
        </p:nvGraphicFramePr>
        <p:xfrm>
          <a:off x="447700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Address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Memory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17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NULL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FF1F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Linked List</a:t>
                      </a:r>
                      <a:r>
                        <a:rPr lang="en-US" b="1" baseline="0" dirty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752896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92084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52896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2500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72490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752500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52500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832461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752896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51610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810887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752500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20980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59611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54714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Applications in computer science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stacks and queues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graphs : Adjacency list representation of graphs is most popular which is uses linked list to store adjacent vertices.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Dynamic memory allocation : We use linked list of free blocks.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Maintaining directory of names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Performing arithmetic operations on long integers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Manipulation of polynomials by storing constants in the node of linked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representing sparse matrices</a:t>
            </a:r>
          </a:p>
        </p:txBody>
      </p:sp>
    </p:spTree>
    <p:extLst>
      <p:ext uri="{BB962C8B-B14F-4D97-AF65-F5344CB8AC3E}">
        <p14:creationId xmlns:p14="http://schemas.microsoft.com/office/powerpoint/2010/main" val="22406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Applications in real life problem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Image viewer – Previous and next images are linked, hence can be accessed by next and previous button.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Previous and next page in web browser – We can access previous and next </a:t>
            </a:r>
            <a:r>
              <a:rPr lang="en-US" altLang="ja-JP" dirty="0" err="1"/>
              <a:t>url</a:t>
            </a:r>
            <a:r>
              <a:rPr lang="en-US" altLang="ja-JP" dirty="0"/>
              <a:t> searched in web browser by pressing back and next button since, they are linked as linked list.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Music Player – Songs in music player are linked to previous and next song. you can play songs either from starting or ending of the list.</a:t>
            </a:r>
          </a:p>
        </p:txBody>
      </p:sp>
    </p:spTree>
    <p:extLst>
      <p:ext uri="{BB962C8B-B14F-4D97-AF65-F5344CB8AC3E}">
        <p14:creationId xmlns:p14="http://schemas.microsoft.com/office/powerpoint/2010/main" val="218106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Representation of a node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node;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393373" y="4260368"/>
            <a:ext cx="2336588" cy="1045030"/>
            <a:chOff x="1201270" y="1850571"/>
            <a:chExt cx="2336588" cy="104503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53" name="Rectangle 52"/>
            <p:cNvSpPr/>
            <p:nvPr/>
          </p:nvSpPr>
          <p:spPr>
            <a:xfrm>
              <a:off x="1201271" y="2373086"/>
              <a:ext cx="1489923" cy="522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91195" y="2373086"/>
              <a:ext cx="846663" cy="5225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01270" y="1850571"/>
              <a:ext cx="2336587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01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Traversal </a:t>
            </a:r>
            <a:endParaRPr lang="x-non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53299"/>
              </p:ext>
            </p:extLst>
          </p:nvPr>
        </p:nvGraphicFramePr>
        <p:xfrm>
          <a:off x="108075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Address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Memory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17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NULL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FF1F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Linked List</a:t>
                      </a:r>
                      <a:r>
                        <a:rPr lang="en-US" b="1" baseline="0" dirty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413271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2459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13271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2875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32865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12875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12875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92836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13271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1985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71262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12875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1355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986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142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766</TotalTime>
  <Words>712</Words>
  <Application>Microsoft Macintosh PowerPoint</Application>
  <PresentationFormat>On-screen Show (4:3)</PresentationFormat>
  <Paragraphs>179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Courier New</vt:lpstr>
      <vt:lpstr>Wingdings</vt:lpstr>
      <vt:lpstr>Spectrum</vt:lpstr>
      <vt:lpstr>Linked List</vt:lpstr>
      <vt:lpstr>Lecture Outline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Asiful Islam</cp:lastModifiedBy>
  <cp:revision>65</cp:revision>
  <dcterms:created xsi:type="dcterms:W3CDTF">2018-12-10T17:20:29Z</dcterms:created>
  <dcterms:modified xsi:type="dcterms:W3CDTF">2021-11-23T08:33:02Z</dcterms:modified>
</cp:coreProperties>
</file>