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3" r:id="rId4"/>
    <p:sldId id="280" r:id="rId5"/>
    <p:sldId id="274" r:id="rId6"/>
    <p:sldId id="275" r:id="rId7"/>
    <p:sldId id="276" r:id="rId8"/>
    <p:sldId id="277" r:id="rId9"/>
    <p:sldId id="278" r:id="rId10"/>
    <p:sldId id="265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18" autoAdjust="0"/>
  </p:normalViewPr>
  <p:slideViewPr>
    <p:cSldViewPr snapToGrid="0" snapToObjects="1"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Doubly Linked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12C7-10E7-44C8-A5FC-8BB9C2BF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B052-A535-4F0B-A44F-F831AC4E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InsertNode</a:t>
            </a:r>
            <a:r>
              <a:rPr lang="en-US" dirty="0"/>
              <a:t> and </a:t>
            </a:r>
            <a:r>
              <a:rPr lang="en-US" dirty="0" err="1"/>
              <a:t>DeleteNode</a:t>
            </a:r>
            <a:r>
              <a:rPr lang="en-US" dirty="0"/>
              <a:t> operations, parameters will be current node because, current node contains both previous and next node address.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List (Advantage and Disadvantage)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STACK and  QUEUE be implemented using LINKED LIST? How?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839</TotalTime>
  <Words>656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PowerPoint Presentation</vt:lpstr>
      <vt:lpstr>Linked List</vt:lpstr>
      <vt:lpstr>Linked List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Asiful Islam</cp:lastModifiedBy>
  <cp:revision>80</cp:revision>
  <dcterms:created xsi:type="dcterms:W3CDTF">2018-12-10T17:20:29Z</dcterms:created>
  <dcterms:modified xsi:type="dcterms:W3CDTF">2021-07-18T09:14:32Z</dcterms:modified>
</cp:coreProperties>
</file>