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81" r:id="rId6"/>
    <p:sldId id="268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615AE-E979-764B-B800-C1A75E1B8F73}" v="16" dt="2022-06-18T19:38:13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462" autoAdjust="0"/>
  </p:normalViewPr>
  <p:slideViewPr>
    <p:cSldViewPr snapToGrid="0" snapToObjects="1">
      <p:cViewPr>
        <p:scale>
          <a:sx n="106" d="100"/>
          <a:sy n="106" d="100"/>
        </p:scale>
        <p:origin x="93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SIFUL ISLAM" userId="d40233c5ed23bb9d" providerId="LiveId" clId="{5CB615AE-E979-764B-B800-C1A75E1B8F73}"/>
    <pc:docChg chg="undo custSel modSld">
      <pc:chgData name="MD. ASIFUL ISLAM" userId="d40233c5ed23bb9d" providerId="LiveId" clId="{5CB615AE-E979-764B-B800-C1A75E1B8F73}" dt="2022-06-18T19:38:13.807" v="69"/>
      <pc:docMkLst>
        <pc:docMk/>
      </pc:docMkLst>
      <pc:sldChg chg="delSp modSp mod">
        <pc:chgData name="MD. ASIFUL ISLAM" userId="d40233c5ed23bb9d" providerId="LiveId" clId="{5CB615AE-E979-764B-B800-C1A75E1B8F73}" dt="2022-06-15T06:41:59.588" v="42" actId="1076"/>
        <pc:sldMkLst>
          <pc:docMk/>
          <pc:sldMk cId="1692700771" sldId="283"/>
        </pc:sldMkLst>
        <pc:spChg chg="mod">
          <ac:chgData name="MD. ASIFUL ISLAM" userId="d40233c5ed23bb9d" providerId="LiveId" clId="{5CB615AE-E979-764B-B800-C1A75E1B8F73}" dt="2022-06-13T06:31:25.269" v="5" actId="20577"/>
          <ac:spMkLst>
            <pc:docMk/>
            <pc:sldMk cId="1692700771" sldId="283"/>
            <ac:spMk id="3" creationId="{00000000-0000-0000-0000-000000000000}"/>
          </ac:spMkLst>
        </pc:spChg>
        <pc:spChg chg="mod topLvl">
          <ac:chgData name="MD. ASIFUL ISLAM" userId="d40233c5ed23bb9d" providerId="LiveId" clId="{5CB615AE-E979-764B-B800-C1A75E1B8F73}" dt="2022-06-15T06:41:59.588" v="42" actId="1076"/>
          <ac:spMkLst>
            <pc:docMk/>
            <pc:sldMk cId="1692700771" sldId="283"/>
            <ac:spMk id="34" creationId="{00000000-0000-0000-0000-000000000000}"/>
          </ac:spMkLst>
        </pc:spChg>
        <pc:grpChg chg="del mod">
          <ac:chgData name="MD. ASIFUL ISLAM" userId="d40233c5ed23bb9d" providerId="LiveId" clId="{5CB615AE-E979-764B-B800-C1A75E1B8F73}" dt="2022-06-15T06:41:44.394" v="37" actId="478"/>
          <ac:grpSpMkLst>
            <pc:docMk/>
            <pc:sldMk cId="1692700771" sldId="283"/>
            <ac:grpSpMk id="33" creationId="{00000000-0000-0000-0000-000000000000}"/>
          </ac:grpSpMkLst>
        </pc:grpChg>
        <pc:graphicFrameChg chg="mod">
          <ac:chgData name="MD. ASIFUL ISLAM" userId="d40233c5ed23bb9d" providerId="LiveId" clId="{5CB615AE-E979-764B-B800-C1A75E1B8F73}" dt="2022-06-15T06:41:55.953" v="41" actId="1076"/>
          <ac:graphicFrameMkLst>
            <pc:docMk/>
            <pc:sldMk cId="1692700771" sldId="283"/>
            <ac:graphicFrameMk id="32" creationId="{00000000-0000-0000-0000-000000000000}"/>
          </ac:graphicFrameMkLst>
        </pc:graphicFrameChg>
        <pc:cxnChg chg="del mod topLvl">
          <ac:chgData name="MD. ASIFUL ISLAM" userId="d40233c5ed23bb9d" providerId="LiveId" clId="{5CB615AE-E979-764B-B800-C1A75E1B8F73}" dt="2022-06-15T06:41:44.394" v="37" actId="478"/>
          <ac:cxnSpMkLst>
            <pc:docMk/>
            <pc:sldMk cId="1692700771" sldId="283"/>
            <ac:cxnSpMk id="35" creationId="{00000000-0000-0000-0000-000000000000}"/>
          </ac:cxnSpMkLst>
        </pc:cxnChg>
      </pc:sldChg>
      <pc:sldChg chg="modSp mod">
        <pc:chgData name="MD. ASIFUL ISLAM" userId="d40233c5ed23bb9d" providerId="LiveId" clId="{5CB615AE-E979-764B-B800-C1A75E1B8F73}" dt="2022-06-13T06:31:18.835" v="2" actId="20577"/>
        <pc:sldMkLst>
          <pc:docMk/>
          <pc:sldMk cId="3426479121" sldId="284"/>
        </pc:sldMkLst>
        <pc:spChg chg="mod">
          <ac:chgData name="MD. ASIFUL ISLAM" userId="d40233c5ed23bb9d" providerId="LiveId" clId="{5CB615AE-E979-764B-B800-C1A75E1B8F73}" dt="2022-06-13T06:31:18.835" v="2" actId="20577"/>
          <ac:spMkLst>
            <pc:docMk/>
            <pc:sldMk cId="3426479121" sldId="284"/>
            <ac:spMk id="3" creationId="{00000000-0000-0000-0000-000000000000}"/>
          </ac:spMkLst>
        </pc:spChg>
      </pc:sldChg>
      <pc:sldChg chg="modSp mod">
        <pc:chgData name="MD. ASIFUL ISLAM" userId="d40233c5ed23bb9d" providerId="LiveId" clId="{5CB615AE-E979-764B-B800-C1A75E1B8F73}" dt="2022-06-15T06:42:13.222" v="44" actId="20577"/>
        <pc:sldMkLst>
          <pc:docMk/>
          <pc:sldMk cId="1136028543" sldId="285"/>
        </pc:sldMkLst>
        <pc:spChg chg="mod">
          <ac:chgData name="MD. ASIFUL ISLAM" userId="d40233c5ed23bb9d" providerId="LiveId" clId="{5CB615AE-E979-764B-B800-C1A75E1B8F73}" dt="2022-06-13T06:31:32.359" v="7" actId="20577"/>
          <ac:spMkLst>
            <pc:docMk/>
            <pc:sldMk cId="1136028543" sldId="285"/>
            <ac:spMk id="3" creationId="{00000000-0000-0000-0000-000000000000}"/>
          </ac:spMkLst>
        </pc:spChg>
        <pc:grpChg chg="mod">
          <ac:chgData name="MD. ASIFUL ISLAM" userId="d40233c5ed23bb9d" providerId="LiveId" clId="{5CB615AE-E979-764B-B800-C1A75E1B8F73}" dt="2022-06-15T06:42:08.786" v="43" actId="1076"/>
          <ac:grpSpMkLst>
            <pc:docMk/>
            <pc:sldMk cId="1136028543" sldId="285"/>
            <ac:grpSpMk id="10" creationId="{00000000-0000-0000-0000-000000000000}"/>
          </ac:grpSpMkLst>
        </pc:grpChg>
        <pc:graphicFrameChg chg="modGraphic">
          <ac:chgData name="MD. ASIFUL ISLAM" userId="d40233c5ed23bb9d" providerId="LiveId" clId="{5CB615AE-E979-764B-B800-C1A75E1B8F73}" dt="2022-06-15T06:42:13.222" v="44" actId="20577"/>
          <ac:graphicFrameMkLst>
            <pc:docMk/>
            <pc:sldMk cId="1136028543" sldId="285"/>
            <ac:graphicFrameMk id="9" creationId="{00000000-0000-0000-0000-000000000000}"/>
          </ac:graphicFrameMkLst>
        </pc:graphicFrameChg>
      </pc:sldChg>
      <pc:sldChg chg="addSp delSp modSp mod delAnim modAnim">
        <pc:chgData name="MD. ASIFUL ISLAM" userId="d40233c5ed23bb9d" providerId="LiveId" clId="{5CB615AE-E979-764B-B800-C1A75E1B8F73}" dt="2022-06-18T19:38:13.807" v="69"/>
        <pc:sldMkLst>
          <pc:docMk/>
          <pc:sldMk cId="4177143503" sldId="286"/>
        </pc:sldMkLst>
        <pc:spChg chg="mod">
          <ac:chgData name="MD. ASIFUL ISLAM" userId="d40233c5ed23bb9d" providerId="LiveId" clId="{5CB615AE-E979-764B-B800-C1A75E1B8F73}" dt="2022-06-13T06:31:43.829" v="10" actId="20577"/>
          <ac:spMkLst>
            <pc:docMk/>
            <pc:sldMk cId="4177143503" sldId="286"/>
            <ac:spMk id="3" creationId="{00000000-0000-0000-0000-000000000000}"/>
          </ac:spMkLst>
        </pc:spChg>
        <pc:spChg chg="del topLvl">
          <ac:chgData name="MD. ASIFUL ISLAM" userId="d40233c5ed23bb9d" providerId="LiveId" clId="{5CB615AE-E979-764B-B800-C1A75E1B8F73}" dt="2022-06-18T19:22:30.401" v="46" actId="478"/>
          <ac:spMkLst>
            <pc:docMk/>
            <pc:sldMk cId="4177143503" sldId="286"/>
            <ac:spMk id="15" creationId="{00000000-0000-0000-0000-000000000000}"/>
          </ac:spMkLst>
        </pc:spChg>
        <pc:spChg chg="mod">
          <ac:chgData name="MD. ASIFUL ISLAM" userId="d40233c5ed23bb9d" providerId="LiveId" clId="{5CB615AE-E979-764B-B800-C1A75E1B8F73}" dt="2022-06-18T19:24:46.146" v="51"/>
          <ac:spMkLst>
            <pc:docMk/>
            <pc:sldMk cId="4177143503" sldId="286"/>
            <ac:spMk id="19" creationId="{29E398B5-80EB-D469-FF77-E86EFEB57267}"/>
          </ac:spMkLst>
        </pc:spChg>
        <pc:spChg chg="mod">
          <ac:chgData name="MD. ASIFUL ISLAM" userId="d40233c5ed23bb9d" providerId="LiveId" clId="{5CB615AE-E979-764B-B800-C1A75E1B8F73}" dt="2022-06-18T19:26:49.215" v="55"/>
          <ac:spMkLst>
            <pc:docMk/>
            <pc:sldMk cId="4177143503" sldId="286"/>
            <ac:spMk id="22" creationId="{4813BFB3-C84E-8D46-0A30-660059027659}"/>
          </ac:spMkLst>
        </pc:spChg>
        <pc:grpChg chg="del mod">
          <ac:chgData name="MD. ASIFUL ISLAM" userId="d40233c5ed23bb9d" providerId="LiveId" clId="{5CB615AE-E979-764B-B800-C1A75E1B8F73}" dt="2022-06-18T19:22:27.114" v="45" actId="478"/>
          <ac:grpSpMkLst>
            <pc:docMk/>
            <pc:sldMk cId="4177143503" sldId="286"/>
            <ac:grpSpMk id="14" creationId="{00000000-0000-0000-0000-000000000000}"/>
          </ac:grpSpMkLst>
        </pc:grpChg>
        <pc:grpChg chg="add del mod">
          <ac:chgData name="MD. ASIFUL ISLAM" userId="d40233c5ed23bb9d" providerId="LiveId" clId="{5CB615AE-E979-764B-B800-C1A75E1B8F73}" dt="2022-06-18T19:25:51.445" v="54"/>
          <ac:grpSpMkLst>
            <pc:docMk/>
            <pc:sldMk cId="4177143503" sldId="286"/>
            <ac:grpSpMk id="18" creationId="{FCD657ED-EF36-6D9E-A2E5-D1908B51789D}"/>
          </ac:grpSpMkLst>
        </pc:grpChg>
        <pc:grpChg chg="add mod">
          <ac:chgData name="MD. ASIFUL ISLAM" userId="d40233c5ed23bb9d" providerId="LiveId" clId="{5CB615AE-E979-764B-B800-C1A75E1B8F73}" dt="2022-06-18T19:26:52.863" v="56" actId="1076"/>
          <ac:grpSpMkLst>
            <pc:docMk/>
            <pc:sldMk cId="4177143503" sldId="286"/>
            <ac:grpSpMk id="21" creationId="{61797C77-E6B6-908F-3E18-52E812A0235E}"/>
          </ac:grpSpMkLst>
        </pc:grpChg>
        <pc:cxnChg chg="del mod topLvl">
          <ac:chgData name="MD. ASIFUL ISLAM" userId="d40233c5ed23bb9d" providerId="LiveId" clId="{5CB615AE-E979-764B-B800-C1A75E1B8F73}" dt="2022-06-18T19:22:27.114" v="45" actId="478"/>
          <ac:cxnSpMkLst>
            <pc:docMk/>
            <pc:sldMk cId="4177143503" sldId="286"/>
            <ac:cxnSpMk id="16" creationId="{00000000-0000-0000-0000-000000000000}"/>
          </ac:cxnSpMkLst>
        </pc:cxnChg>
        <pc:cxnChg chg="mod">
          <ac:chgData name="MD. ASIFUL ISLAM" userId="d40233c5ed23bb9d" providerId="LiveId" clId="{5CB615AE-E979-764B-B800-C1A75E1B8F73}" dt="2022-06-18T19:24:46.146" v="51"/>
          <ac:cxnSpMkLst>
            <pc:docMk/>
            <pc:sldMk cId="4177143503" sldId="286"/>
            <ac:cxnSpMk id="20" creationId="{1D59B12C-FCE6-F2B0-43D4-C21859660064}"/>
          </ac:cxnSpMkLst>
        </pc:cxnChg>
        <pc:cxnChg chg="mod">
          <ac:chgData name="MD. ASIFUL ISLAM" userId="d40233c5ed23bb9d" providerId="LiveId" clId="{5CB615AE-E979-764B-B800-C1A75E1B8F73}" dt="2022-06-18T19:26:49.215" v="55"/>
          <ac:cxnSpMkLst>
            <pc:docMk/>
            <pc:sldMk cId="4177143503" sldId="286"/>
            <ac:cxnSpMk id="23" creationId="{D527240E-B219-9057-D92F-433F19D8C42E}"/>
          </ac:cxnSpMkLst>
        </pc:cxnChg>
      </pc:sldChg>
      <pc:sldChg chg="modSp mod">
        <pc:chgData name="MD. ASIFUL ISLAM" userId="d40233c5ed23bb9d" providerId="LiveId" clId="{5CB615AE-E979-764B-B800-C1A75E1B8F73}" dt="2022-06-18T19:24:07.130" v="49" actId="1076"/>
        <pc:sldMkLst>
          <pc:docMk/>
          <pc:sldMk cId="2142534650" sldId="287"/>
        </pc:sldMkLst>
        <pc:grpChg chg="mod">
          <ac:chgData name="MD. ASIFUL ISLAM" userId="d40233c5ed23bb9d" providerId="LiveId" clId="{5CB615AE-E979-764B-B800-C1A75E1B8F73}" dt="2022-06-18T19:23:57.462" v="48" actId="1076"/>
          <ac:grpSpMkLst>
            <pc:docMk/>
            <pc:sldMk cId="2142534650" sldId="287"/>
            <ac:grpSpMk id="9" creationId="{00000000-0000-0000-0000-000000000000}"/>
          </ac:grpSpMkLst>
        </pc:grpChg>
        <pc:grpChg chg="mod">
          <ac:chgData name="MD. ASIFUL ISLAM" userId="d40233c5ed23bb9d" providerId="LiveId" clId="{5CB615AE-E979-764B-B800-C1A75E1B8F73}" dt="2022-06-18T19:24:07.130" v="49" actId="1076"/>
          <ac:grpSpMkLst>
            <pc:docMk/>
            <pc:sldMk cId="2142534650" sldId="287"/>
            <ac:grpSpMk id="13" creationId="{00000000-0000-0000-0000-000000000000}"/>
          </ac:grpSpMkLst>
        </pc:grpChg>
      </pc:sldChg>
      <pc:sldChg chg="modSp mod">
        <pc:chgData name="MD. ASIFUL ISLAM" userId="d40233c5ed23bb9d" providerId="LiveId" clId="{5CB615AE-E979-764B-B800-C1A75E1B8F73}" dt="2022-06-18T19:23:18.564" v="47" actId="1076"/>
        <pc:sldMkLst>
          <pc:docMk/>
          <pc:sldMk cId="4136024339" sldId="288"/>
        </pc:sldMkLst>
        <pc:spChg chg="mod">
          <ac:chgData name="MD. ASIFUL ISLAM" userId="d40233c5ed23bb9d" providerId="LiveId" clId="{5CB615AE-E979-764B-B800-C1A75E1B8F73}" dt="2022-06-13T06:32:07.906" v="15" actId="20577"/>
          <ac:spMkLst>
            <pc:docMk/>
            <pc:sldMk cId="4136024339" sldId="288"/>
            <ac:spMk id="3" creationId="{00000000-0000-0000-0000-000000000000}"/>
          </ac:spMkLst>
        </pc:spChg>
        <pc:grpChg chg="mod">
          <ac:chgData name="MD. ASIFUL ISLAM" userId="d40233c5ed23bb9d" providerId="LiveId" clId="{5CB615AE-E979-764B-B800-C1A75E1B8F73}" dt="2022-06-18T19:23:18.564" v="47" actId="1076"/>
          <ac:grpSpMkLst>
            <pc:docMk/>
            <pc:sldMk cId="4136024339" sldId="288"/>
            <ac:grpSpMk id="16" creationId="{00000000-0000-0000-0000-000000000000}"/>
          </ac:grpSpMkLst>
        </pc:grpChg>
      </pc:sldChg>
      <pc:sldChg chg="modSp mod">
        <pc:chgData name="MD. ASIFUL ISLAM" userId="d40233c5ed23bb9d" providerId="LiveId" clId="{5CB615AE-E979-764B-B800-C1A75E1B8F73}" dt="2022-06-18T19:24:25.307" v="50" actId="1076"/>
        <pc:sldMkLst>
          <pc:docMk/>
          <pc:sldMk cId="1952094242" sldId="289"/>
        </pc:sldMkLst>
        <pc:spChg chg="mod">
          <ac:chgData name="MD. ASIFUL ISLAM" userId="d40233c5ed23bb9d" providerId="LiveId" clId="{5CB615AE-E979-764B-B800-C1A75E1B8F73}" dt="2022-06-13T06:32:16.152" v="17" actId="20577"/>
          <ac:spMkLst>
            <pc:docMk/>
            <pc:sldMk cId="1952094242" sldId="289"/>
            <ac:spMk id="3" creationId="{00000000-0000-0000-0000-000000000000}"/>
          </ac:spMkLst>
        </pc:spChg>
        <pc:grpChg chg="mod">
          <ac:chgData name="MD. ASIFUL ISLAM" userId="d40233c5ed23bb9d" providerId="LiveId" clId="{5CB615AE-E979-764B-B800-C1A75E1B8F73}" dt="2022-06-18T19:24:25.307" v="50" actId="1076"/>
          <ac:grpSpMkLst>
            <pc:docMk/>
            <pc:sldMk cId="1952094242" sldId="289"/>
            <ac:grpSpMk id="16" creationId="{00000000-0000-0000-0000-000000000000}"/>
          </ac:grpSpMkLst>
        </pc:grpChg>
      </pc:sldChg>
      <pc:sldChg chg="modSp mod">
        <pc:chgData name="MD. ASIFUL ISLAM" userId="d40233c5ed23bb9d" providerId="LiveId" clId="{5CB615AE-E979-764B-B800-C1A75E1B8F73}" dt="2022-06-13T06:32:31.054" v="20" actId="20577"/>
        <pc:sldMkLst>
          <pc:docMk/>
          <pc:sldMk cId="4285306373" sldId="290"/>
        </pc:sldMkLst>
        <pc:spChg chg="mod">
          <ac:chgData name="MD. ASIFUL ISLAM" userId="d40233c5ed23bb9d" providerId="LiveId" clId="{5CB615AE-E979-764B-B800-C1A75E1B8F73}" dt="2022-06-13T06:32:31.054" v="20" actId="20577"/>
          <ac:spMkLst>
            <pc:docMk/>
            <pc:sldMk cId="4285306373" sldId="290"/>
            <ac:spMk id="3" creationId="{00000000-0000-0000-0000-000000000000}"/>
          </ac:spMkLst>
        </pc:spChg>
      </pc:sldChg>
      <pc:sldChg chg="modSp mod">
        <pc:chgData name="MD. ASIFUL ISLAM" userId="d40233c5ed23bb9d" providerId="LiveId" clId="{5CB615AE-E979-764B-B800-C1A75E1B8F73}" dt="2022-06-13T06:32:46.396" v="23" actId="20577"/>
        <pc:sldMkLst>
          <pc:docMk/>
          <pc:sldMk cId="3748193451" sldId="292"/>
        </pc:sldMkLst>
        <pc:spChg chg="mod">
          <ac:chgData name="MD. ASIFUL ISLAM" userId="d40233c5ed23bb9d" providerId="LiveId" clId="{5CB615AE-E979-764B-B800-C1A75E1B8F73}" dt="2022-06-13T06:32:46.396" v="23" actId="20577"/>
          <ac:spMkLst>
            <pc:docMk/>
            <pc:sldMk cId="3748193451" sldId="292"/>
            <ac:spMk id="3" creationId="{00000000-0000-0000-0000-000000000000}"/>
          </ac:spMkLst>
        </pc:spChg>
      </pc:sldChg>
      <pc:sldChg chg="modSp mod">
        <pc:chgData name="MD. ASIFUL ISLAM" userId="d40233c5ed23bb9d" providerId="LiveId" clId="{5CB615AE-E979-764B-B800-C1A75E1B8F73}" dt="2022-06-13T06:33:27.381" v="27" actId="20577"/>
        <pc:sldMkLst>
          <pc:docMk/>
          <pc:sldMk cId="3260374655" sldId="293"/>
        </pc:sldMkLst>
        <pc:spChg chg="mod">
          <ac:chgData name="MD. ASIFUL ISLAM" userId="d40233c5ed23bb9d" providerId="LiveId" clId="{5CB615AE-E979-764B-B800-C1A75E1B8F73}" dt="2022-06-13T06:33:27.381" v="27" actId="20577"/>
          <ac:spMkLst>
            <pc:docMk/>
            <pc:sldMk cId="3260374655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11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 from top to bottom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Showing All Elements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98207" y="47172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-1;}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</a:t>
            </a: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array 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 = -1;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cs typeface="Courier New" panose="02070309020205020404" pitchFamily="49" charset="0"/>
              </a:rPr>
              <a:t> 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a new stack with a new capacity,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resize( 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Stack[++Top]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Runtime Resizing</a:t>
            </a: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1.1]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>
                <a:hlinkClick r:id="rId3"/>
              </a:rPr>
              <a:t>galles/visualization/StackArray.html</a:t>
            </a:r>
            <a:r>
              <a:rPr lang="en-US"/>
              <a:t> (</a:t>
            </a:r>
            <a:r>
              <a:rPr lang="en-US" dirty="0"/>
              <a:t>This is a great site for visualizing </a:t>
            </a:r>
            <a:r>
              <a:rPr lang="en-US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Overflow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Top=-1,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=100;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index of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always holding the whereabouts of the first/top element of the 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empty*/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-1);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Underflow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93046"/>
              </p:ext>
            </p:extLst>
          </p:nvPr>
        </p:nvGraphicFramePr>
        <p:xfrm>
          <a:off x="3449968" y="2495737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2142148" y="6331968"/>
            <a:ext cx="1818061" cy="3929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= 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full*/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MaxSize-1);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Overflow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79743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44007" y="3390552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is Full\n";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++Top]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Adding Elements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97C77-E6B6-908F-3E18-52E812A0235E}"/>
              </a:ext>
            </a:extLst>
          </p:cNvPr>
          <p:cNvGrpSpPr/>
          <p:nvPr/>
        </p:nvGrpSpPr>
        <p:grpSpPr>
          <a:xfrm>
            <a:off x="2240666" y="5701170"/>
            <a:ext cx="1366632" cy="294737"/>
            <a:chOff x="159024" y="5989320"/>
            <a:chExt cx="1822176" cy="3929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13BFB3-C84E-8D46-0A30-660059027659}"/>
                </a:ext>
              </a:extLst>
            </p:cNvPr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27240E-B219-9057-D92F-433F19D8C42E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element from stack and puts it in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5296037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75621" y="493421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Getting Top Value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28041" y="47172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185B91-B64F-46ED-BD78-4686F3E09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055560-4F93-4F73-B014-4EE57DF7E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2C3CE-CDFE-420F-A6AB-43218D87E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1046</TotalTime>
  <Words>1339</Words>
  <Application>Microsoft Macintosh PowerPoint</Application>
  <PresentationFormat>On-screen Show (4:3)</PresentationFormat>
  <Paragraphs>261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Asiful Islam</cp:lastModifiedBy>
  <cp:revision>593</cp:revision>
  <dcterms:created xsi:type="dcterms:W3CDTF">2018-12-10T17:20:29Z</dcterms:created>
  <dcterms:modified xsi:type="dcterms:W3CDTF">2022-06-18T19:38:16Z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