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74836B46-39B9-4FF3-A496-F6A5ED5FFBD5}"/>
    <pc:docChg chg="custSel modSld">
      <pc:chgData name="Saeeda Sharmeen" userId="a11e82b3-468f-433c-a26c-197e9e4873d4" providerId="ADAL" clId="{74836B46-39B9-4FF3-A496-F6A5ED5FFBD5}" dt="2024-02-04T14:41:32.334" v="17" actId="20577"/>
      <pc:docMkLst>
        <pc:docMk/>
      </pc:docMkLst>
      <pc:sldChg chg="modSp mod">
        <pc:chgData name="Saeeda Sharmeen" userId="a11e82b3-468f-433c-a26c-197e9e4873d4" providerId="ADAL" clId="{74836B46-39B9-4FF3-A496-F6A5ED5FFBD5}" dt="2024-02-04T14:41:32.334" v="17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74836B46-39B9-4FF3-A496-F6A5ED5FFBD5}" dt="2024-02-04T14:41:32.334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991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Name: Saeeda Sharmeen Rahman &amp; email: sharmeen@aiub.edu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Arithmetic Operators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Parentheses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Null Value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Null Values in Arithmetic Expressions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Column Alias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Column Aliases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Concatenation Operator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Concatenation Operator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Literal Character Strings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Literal Character Strings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Duplicate Rows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Eliminating Duplicate Rows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/>
              <a:t>Eliminate duplicate rows by using the DISTINCT keyword in the SELECT clause.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</a:t>
            </a:r>
          </a:p>
          <a:p>
            <a:pPr lvl="1"/>
            <a:r>
              <a:rPr lang="en-US" sz="2400" i="1" dirty="0"/>
              <a:t>-&gt; </a:t>
            </a:r>
            <a:r>
              <a:rPr lang="en-US" sz="2400" dirty="0"/>
              <a:t>SQL is a command language for communication with the Oracle Server. </a:t>
            </a:r>
          </a:p>
          <a:p>
            <a:r>
              <a:rPr lang="en-US" sz="2800" dirty="0"/>
              <a:t>Features of SQL</a:t>
            </a:r>
          </a:p>
          <a:p>
            <a:r>
              <a:rPr lang="en-US" sz="2800" dirty="0"/>
              <a:t>      </a:t>
            </a:r>
            <a:r>
              <a:rPr lang="en-US" sz="2400" dirty="0"/>
              <a:t>-&gt; Can be used by a range of users, including those with little or no programming experience</a:t>
            </a:r>
          </a:p>
          <a:p>
            <a:r>
              <a:rPr lang="en-US" sz="2400" dirty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SQL*Plus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SQL*Plus</a:t>
            </a:r>
          </a:p>
          <a:p>
            <a:pPr lvl="1"/>
            <a:r>
              <a:rPr lang="en-US" sz="2400" dirty="0"/>
              <a:t>-&gt;SQL*Plus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/>
              <a:t>Features of SQL*Plus</a:t>
            </a:r>
          </a:p>
          <a:p>
            <a:r>
              <a:rPr lang="en-US" sz="2400" dirty="0"/>
              <a:t>       -&gt;Accepts SQL input from files</a:t>
            </a:r>
          </a:p>
          <a:p>
            <a:r>
              <a:rPr lang="en-US" sz="2400" dirty="0"/>
              <a:t>       -&gt;Provides a line editor for modifying SQL statements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SQL Statements Versus SQL*Plus Commands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Capabilities of SQL SELECT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SELECT Statement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SQL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SQL statements can be on one or</a:t>
            </a:r>
            <a:br>
              <a:rPr lang="en-US" sz="2400" dirty="0"/>
            </a:br>
            <a:r>
              <a:rPr lang="en-US" sz="2400" dirty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Selecting All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Column Heading Defaults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/>
              <a:t>	</a:t>
            </a:r>
            <a:r>
              <a:rPr lang="en-US" sz="2400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0" ma:contentTypeDescription="Create a new document." ma:contentTypeScope="" ma:versionID="b33745505380038fe718cc73728bf8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3ACDB4-F09F-4931-82DA-56B833AA1C95}"/>
</file>

<file path=customXml/itemProps2.xml><?xml version="1.0" encoding="utf-8"?>
<ds:datastoreItem xmlns:ds="http://schemas.openxmlformats.org/officeDocument/2006/customXml" ds:itemID="{9994BFFE-B2A1-4BA1-A5E2-23F4544BD4F3}"/>
</file>

<file path=customXml/itemProps3.xml><?xml version="1.0" encoding="utf-8"?>
<ds:datastoreItem xmlns:ds="http://schemas.openxmlformats.org/officeDocument/2006/customXml" ds:itemID="{D7A6589A-B04B-48B1-891B-FA9E03288E2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335</TotalTime>
  <Words>1340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Unicode MS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22</cp:revision>
  <dcterms:created xsi:type="dcterms:W3CDTF">2018-12-10T17:20:29Z</dcterms:created>
  <dcterms:modified xsi:type="dcterms:W3CDTF">2024-02-04T14:41:37Z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