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85" r:id="rId9"/>
    <p:sldId id="272" r:id="rId10"/>
    <p:sldId id="274" r:id="rId11"/>
    <p:sldId id="267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4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FA320-107A-4B30-8C6C-0626224E5ADB}" v="1" dt="2024-02-04T14:42:12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48" d="100"/>
          <a:sy n="48" d="100"/>
        </p:scale>
        <p:origin x="134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a Sharmeen" userId="a11e82b3-468f-433c-a26c-197e9e4873d4" providerId="ADAL" clId="{1C7FA320-107A-4B30-8C6C-0626224E5ADB}"/>
    <pc:docChg chg="custSel modSld">
      <pc:chgData name="Saeeda Sharmeen" userId="a11e82b3-468f-433c-a26c-197e9e4873d4" providerId="ADAL" clId="{1C7FA320-107A-4B30-8C6C-0626224E5ADB}" dt="2024-02-04T14:42:03.760" v="17" actId="20577"/>
      <pc:docMkLst>
        <pc:docMk/>
      </pc:docMkLst>
      <pc:sldChg chg="modSp mod">
        <pc:chgData name="Saeeda Sharmeen" userId="a11e82b3-468f-433c-a26c-197e9e4873d4" providerId="ADAL" clId="{1C7FA320-107A-4B30-8C6C-0626224E5ADB}" dt="2024-02-04T14:42:03.760" v="17" actId="20577"/>
        <pc:sldMkLst>
          <pc:docMk/>
          <pc:sldMk cId="700707328" sldId="256"/>
        </pc:sldMkLst>
        <pc:graphicFrameChg chg="modGraphic">
          <ac:chgData name="Saeeda Sharmeen" userId="a11e82b3-468f-433c-a26c-197e9e4873d4" providerId="ADAL" clId="{1C7FA320-107A-4B30-8C6C-0626224E5ADB}" dt="2024-02-04T14:42:03.760" v="1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rmee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4484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Spring’24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Name: Saeeda Sharmeen Rahman &amp; email: </a:t>
                      </a:r>
                      <a:r>
                        <a:rPr lang="en-US" i="1" dirty="0">
                          <a:hlinkClick r:id="rId2"/>
                        </a:rPr>
                        <a:t>sharmeen@aiub.edu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Data Independence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529" y="2138289"/>
            <a:ext cx="8581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Physical Data Independence – </a:t>
            </a:r>
            <a:r>
              <a:rPr lang="en-US" sz="2400" dirty="0"/>
              <a:t>the ability to modify the physical schema without changing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Applications depend on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In general, the interfaces between the various levels and components should be well defined so that changes in some parts do not seriously influence others</a:t>
            </a:r>
          </a:p>
          <a:p>
            <a:endParaRPr lang="en-US" sz="2400" b="1" dirty="0"/>
          </a:p>
          <a:p>
            <a:r>
              <a:rPr lang="en-US" sz="2400" b="1" dirty="0"/>
              <a:t>Logical Data Independence</a:t>
            </a:r>
            <a:r>
              <a:rPr lang="en-US" sz="2400" dirty="0"/>
              <a:t> - the ability to modify the logical schema without causing application programs to be rewritten.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Required when the logical structure has been altered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341" y="2222516"/>
            <a:ext cx="8216222" cy="198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A collection of tools for describing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relationships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semantics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/>
              <a:t>Data constraints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Relational Model , ER Model and Other Data Models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46185" y="2236762"/>
            <a:ext cx="839137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relational model </a:t>
            </a:r>
            <a:r>
              <a:rPr lang="en-US" sz="2400" b="1" dirty="0"/>
              <a:t>uses a collection of tables to represent both data and the relationships among those data.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The E-R data model </a:t>
            </a:r>
            <a:r>
              <a:rPr lang="en-US" sz="2400" dirty="0"/>
              <a:t>is based on a perception of a real world that consists of a collection of basic objects, called entities and of relationships among these objects.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Object-based data models </a:t>
            </a:r>
            <a:r>
              <a:rPr lang="en-US" sz="2400" dirty="0"/>
              <a:t>(Object-oriented and Object-relational)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Semi-structured data model  (XML)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Other older models: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</a:rPr>
              <a:t>Network model  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</a:rPr>
              <a:t>Hierarchical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DML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83287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Stands for Data Manipulation Language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200" dirty="0"/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200" dirty="0"/>
              <a:t>DML OPERATIONS: INSERT, UPDATE, DELETE, MERGE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Language for accessing and manipulating the data organized by the appropriate data model</a:t>
            </a:r>
          </a:p>
          <a:p>
            <a:pPr marL="1005840" lvl="2" indent="-274320">
              <a:lnSpc>
                <a:spcPct val="90000"/>
              </a:lnSpc>
              <a:buSzPct val="100000"/>
              <a:buFont typeface="Wingdings" pitchFamily="2" charset="2"/>
              <a:buChar char="Ø"/>
              <a:defRPr/>
            </a:pPr>
            <a:r>
              <a:rPr lang="en-US" sz="2200" dirty="0"/>
              <a:t>DML also known as query language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Type of access are: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Retrieval of information stored in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Inserting of new information into the database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Deletion of information from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Modification of information stored in the database</a:t>
            </a:r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/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/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DDL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56910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400" dirty="0"/>
              <a:t>Stands for Data Definition Language (DDL)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/>
              <a:t>Data dictionary contains metadata (i.e. data about data)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/>
              <a:t>DDL OPERATIONS: CREATE, ALTER, DROP, RENAME, TRUNCATE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SQL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505670"/>
            <a:ext cx="7808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Widely used non-procedural language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SQL is used to communicate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Logical and Physical Design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808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dirty="0"/>
              <a:t>The process of designing the general structure of the database: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Logical Design </a:t>
            </a:r>
            <a:r>
              <a:rPr lang="en-US" sz="2000" dirty="0"/>
              <a:t>–  Deciding on the database schema. Database design requires that we find a “good” collection of relation schemas.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Business decision – What attributes should we record in the database?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Computer Science  decision –  What relation schemas should we have and how should the attributes be distributed among the various relation schemas?</a:t>
            </a:r>
          </a:p>
          <a:p>
            <a:pPr marL="548640" lvl="1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Physical Design</a:t>
            </a:r>
            <a:r>
              <a:rPr lang="en-US" sz="2000" dirty="0"/>
              <a:t> – Deciding on the physical layout of the database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Manager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341" y="2208628"/>
            <a:ext cx="83146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Storage manager</a:t>
            </a:r>
            <a:r>
              <a:rPr lang="en-US" sz="2000" dirty="0"/>
              <a:t> is a program module that provides the interface between the low-level data stored in the database and the application programs and queries submitted to the system.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The storage manager is responsible to the following tasks: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Interaction with the file manager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Efficient storing, retrieving and updating of data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Components of Storage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Authorization and integrity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Transaction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File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Manager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185" y="2250831"/>
            <a:ext cx="8321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 storage manager implements several data structure as part of the physical system implementation</a:t>
            </a:r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Data files: </a:t>
            </a:r>
            <a:r>
              <a:rPr lang="en-US" sz="2400" dirty="0"/>
              <a:t>Store the database itself.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Data dictionary : </a:t>
            </a:r>
            <a:r>
              <a:rPr lang="en-US" sz="2400" dirty="0"/>
              <a:t>stores metadata about the structure of the database, in particular the schema of the database.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Indices:</a:t>
            </a:r>
            <a:r>
              <a:rPr lang="en-US" sz="2400" dirty="0"/>
              <a:t>  Provide first access to the data items. Like index of the textbook.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Users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116" y="2250831"/>
            <a:ext cx="8532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sz="2400" b="1" dirty="0"/>
              <a:t>Users </a:t>
            </a:r>
            <a:r>
              <a:rPr lang="en-US" sz="2400" dirty="0"/>
              <a:t>are differentiated by the way they expect to interact with the system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Application programmers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Sophisticated users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Specialized users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Naive users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19420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Management System (DBMS)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Application of Database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Drawbacks of File System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View of Data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Level of Abstraction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Schema and Instance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 Independence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 Models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Languages: DML , DDL, SQL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Design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Storage Management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Users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Administrators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Administrator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40" y="2236763"/>
            <a:ext cx="828656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Coordinates all the activities of the database system; the database administrator has a good understanding of the enterprise’s information resources and needs.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Database administrator's duties include: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Schema definition : The DBA create the original database schema by executing a set of data definition statements in the DDL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Storage structure and access method definition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Schema and physical organization modification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Granting user authority to access the database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Specifying integrity constraints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Acting as liaison with users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Monitoring performance and responding to changes in requirements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endParaRPr lang="en-US" dirty="0"/>
          </a:p>
          <a:p>
            <a:pPr marL="9144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Management System(DBMS)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8064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Contains information about a particular enterprise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Collection of interrelated data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Set of programs to access the data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An environment that is both </a:t>
            </a:r>
            <a:r>
              <a:rPr lang="en-US" sz="2400" i="1" dirty="0"/>
              <a:t>convenient</a:t>
            </a:r>
            <a:r>
              <a:rPr lang="en-US" sz="2400" dirty="0"/>
              <a:t> and </a:t>
            </a:r>
            <a:r>
              <a:rPr lang="en-US" sz="2400" i="1" dirty="0"/>
              <a:t>efficient</a:t>
            </a:r>
            <a:r>
              <a:rPr lang="en-US" sz="2400" dirty="0"/>
              <a:t> to use</a:t>
            </a:r>
          </a:p>
          <a:p>
            <a:pPr>
              <a:buFont typeface="Wingdings" pitchFamily="2" charset="2"/>
              <a:buChar char="Ø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41" y="2166425"/>
            <a:ext cx="8286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Banking: all transactions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Airlines: reservations, schedules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Universities:  registration, grades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Sales: customers, products, purchases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Manufacturing: production, inventory, orders, supply chain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Human resources:  employee records, salaries, tax deductions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Drawbacks of Using File System for Data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529" y="2110153"/>
            <a:ext cx="852571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Data Redundancy and Inconsistency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Difficulty in Accessing Data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Data Isolation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Integrity Problems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Atomicity of updates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Concurrent access by multiple users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/>
              <a:t>Security problems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View of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Database system is a collection of interrelated data and a set of programs to access and modify these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Major purpose of a database system is to provide users with an abstract view of the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 The system hides certain details of how data are stored and maintained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Levels of 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Physical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Logical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/>
              <a:t>View Level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2B88-D4C3-D25B-BB2D-ABCA996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1B68C2-2C3B-4F94-1FFC-BFD5757050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53" y="2133600"/>
            <a:ext cx="5326079" cy="39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94898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Schema and Instance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529" y="2236762"/>
            <a:ext cx="83709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Schema</a:t>
            </a:r>
            <a:r>
              <a:rPr lang="en-US" sz="2400" dirty="0"/>
              <a:t> – the logical structure of the database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Example: The database consists of information about a set of customers and accounts and the relationship between them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Analogous to type information of a variable in a program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/>
              <a:t>Physical schema</a:t>
            </a:r>
            <a:r>
              <a:rPr lang="en-US" dirty="0"/>
              <a:t>: database design at the physical level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/>
              <a:t>Logical schema</a:t>
            </a:r>
            <a:r>
              <a:rPr lang="en-US" dirty="0"/>
              <a:t>: database design at the logical level</a:t>
            </a:r>
          </a:p>
          <a:p>
            <a:endParaRPr lang="en-US" sz="2400" b="1" dirty="0"/>
          </a:p>
          <a:p>
            <a:r>
              <a:rPr lang="en-US" sz="2400" b="1" dirty="0"/>
              <a:t>Instance</a:t>
            </a:r>
            <a:r>
              <a:rPr lang="en-US" sz="2400" dirty="0"/>
              <a:t> – the actual content of the database at a particular point in time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/>
              <a:t>Analogous to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04FAEE45B8F4584BBAC726F056356" ma:contentTypeVersion="0" ma:contentTypeDescription="Create a new document." ma:contentTypeScope="" ma:versionID="b33745505380038fe718cc73728bf8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B44C4C-D952-4B26-9BC3-039A7BE9AE62}"/>
</file>

<file path=customXml/itemProps2.xml><?xml version="1.0" encoding="utf-8"?>
<ds:datastoreItem xmlns:ds="http://schemas.openxmlformats.org/officeDocument/2006/customXml" ds:itemID="{84001E81-178C-4964-B5FB-0F1A2ADE197D}"/>
</file>

<file path=customXml/itemProps3.xml><?xml version="1.0" encoding="utf-8"?>
<ds:datastoreItem xmlns:ds="http://schemas.openxmlformats.org/officeDocument/2006/customXml" ds:itemID="{9A3341CF-48AC-4DF3-80DF-315B2C83A5E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439</TotalTime>
  <Words>1175</Words>
  <Application>Microsoft Office PowerPoint</Application>
  <PresentationFormat>On-screen Show (4:3)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Monotype Sorts</vt:lpstr>
      <vt:lpstr>Wingdings</vt:lpstr>
      <vt:lpstr>Wingdings 2</vt:lpstr>
      <vt:lpstr>Spectrum</vt:lpstr>
      <vt:lpstr>Basic Concepts</vt:lpstr>
      <vt:lpstr>Lecture Outline</vt:lpstr>
      <vt:lpstr>Database Management System(DBMS)</vt:lpstr>
      <vt:lpstr>Application of Database</vt:lpstr>
      <vt:lpstr>Drawbacks of Using File System for Data Storage</vt:lpstr>
      <vt:lpstr>View of Data</vt:lpstr>
      <vt:lpstr>Levels of Abstraction</vt:lpstr>
      <vt:lpstr>Cont.</vt:lpstr>
      <vt:lpstr>Schema and Instance</vt:lpstr>
      <vt:lpstr>Data Independence</vt:lpstr>
      <vt:lpstr>Data Models</vt:lpstr>
      <vt:lpstr>Data Models</vt:lpstr>
      <vt:lpstr>Database Language</vt:lpstr>
      <vt:lpstr>Database Language</vt:lpstr>
      <vt:lpstr>Database Language</vt:lpstr>
      <vt:lpstr>Database Design</vt:lpstr>
      <vt:lpstr>Storage Manager</vt:lpstr>
      <vt:lpstr>Storage Manager</vt:lpstr>
      <vt:lpstr>Database Users</vt:lpstr>
      <vt:lpstr>Database Administrator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30</cp:revision>
  <dcterms:created xsi:type="dcterms:W3CDTF">2018-12-10T17:20:29Z</dcterms:created>
  <dcterms:modified xsi:type="dcterms:W3CDTF">2024-02-04T14:42:13Z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0x01010051404FAEE45B8F4584BBAC726F056356</vt:lpwstr>
  </property>
</Properties>
</file>