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F34B9A87-B97B-464D-A297-05966DCD01BD}"/>
    <pc:docChg chg="custSel modSld">
      <pc:chgData name="Saeeda Sharmeen" userId="a11e82b3-468f-433c-a26c-197e9e4873d4" providerId="ADAL" clId="{F34B9A87-B97B-464D-A297-05966DCD01BD}" dt="2024-02-13T16:16:30.149" v="9" actId="20577"/>
      <pc:docMkLst>
        <pc:docMk/>
      </pc:docMkLst>
      <pc:sldChg chg="modSp mod">
        <pc:chgData name="Saeeda Sharmeen" userId="a11e82b3-468f-433c-a26c-197e9e4873d4" providerId="ADAL" clId="{F34B9A87-B97B-464D-A297-05966DCD01BD}" dt="2024-02-13T16:16:30.149" v="9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F34B9A87-B97B-464D-A297-05966DCD01BD}" dt="2024-02-13T16:16:30.149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DDL and DML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61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Saeeda Sharmeen Rahman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Updating the contents of a table</a:t>
            </a:r>
          </a:p>
          <a:p>
            <a:pPr marL="514350" indent="-514350">
              <a:buNone/>
            </a:pPr>
            <a:r>
              <a:rPr lang="en-US" dirty="0"/>
              <a:t>a) Updating all rows: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/>
              <a:t>Update &lt;</a:t>
            </a:r>
            <a:r>
              <a:rPr lang="en-US" i="1" dirty="0" err="1"/>
              <a:t>tablename</a:t>
            </a:r>
            <a:r>
              <a:rPr lang="en-US" i="1" dirty="0"/>
              <a:t>&gt; set &lt;</a:t>
            </a:r>
            <a:r>
              <a:rPr lang="en-US" i="1" dirty="0" err="1"/>
              <a:t>col</a:t>
            </a:r>
            <a:r>
              <a:rPr lang="en-US" i="1" dirty="0"/>
              <a:t>&gt;=&lt;exp&gt;,&lt;</a:t>
            </a:r>
            <a:r>
              <a:rPr lang="en-US" i="1" dirty="0" err="1"/>
              <a:t>col</a:t>
            </a:r>
            <a:r>
              <a:rPr lang="en-US" i="1" dirty="0"/>
              <a:t>&gt;=&lt;exp&gt;;</a:t>
            </a:r>
            <a:br>
              <a:rPr lang="en-US" i="1" dirty="0"/>
            </a:br>
            <a:endParaRPr lang="en-US" i="1" dirty="0"/>
          </a:p>
          <a:p>
            <a:pPr>
              <a:buNone/>
            </a:pPr>
            <a:r>
              <a:rPr lang="en-US" dirty="0"/>
              <a:t>b) Updating selected records:</a:t>
            </a:r>
          </a:p>
          <a:p>
            <a:pPr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/>
              <a:t>Update &lt;</a:t>
            </a:r>
            <a:r>
              <a:rPr lang="en-US" i="1" dirty="0" err="1"/>
              <a:t>tablename</a:t>
            </a:r>
            <a:r>
              <a:rPr lang="en-US" i="1" dirty="0"/>
              <a:t>&gt; set &lt;</a:t>
            </a:r>
            <a:r>
              <a:rPr lang="en-US" i="1" dirty="0" err="1"/>
              <a:t>col</a:t>
            </a:r>
            <a:r>
              <a:rPr lang="en-US" i="1" dirty="0"/>
              <a:t>&gt;=&lt;exp&gt;,&lt;</a:t>
            </a:r>
            <a:r>
              <a:rPr lang="en-US" i="1" dirty="0" err="1"/>
              <a:t>col</a:t>
            </a:r>
            <a:r>
              <a:rPr lang="en-US" i="1" dirty="0"/>
              <a:t>&gt;=&lt;exp&gt; where&lt;condition&gt;;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/>
              <a:t>varchar</a:t>
            </a:r>
            <a:r>
              <a:rPr lang="en-US" sz="2400" dirty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</a:t>
            </a:r>
            <a:r>
              <a:rPr lang="en-US" sz="2400" dirty="0" err="1"/>
              <a:t>p,s</a:t>
            </a:r>
            <a:r>
              <a:rPr lang="en-US" sz="2400" dirty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raw/long raw(size)</a:t>
            </a:r>
            <a:br>
              <a:rPr lang="en-US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Create Table</a:t>
            </a:r>
            <a:br>
              <a:rPr lang="en-US" dirty="0"/>
            </a:br>
            <a:r>
              <a:rPr lang="en-US" dirty="0"/>
              <a:t>It defines each column of the table uniquely. Each column has minimum of three attributes i.e. name , data type and size.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Syntax:</a:t>
            </a:r>
          </a:p>
          <a:p>
            <a:pPr>
              <a:buNone/>
            </a:pPr>
            <a:r>
              <a:rPr lang="en-US" dirty="0"/>
              <a:t>Create table &lt;table name&gt; (&lt;col1&gt;&lt;</a:t>
            </a:r>
            <a:r>
              <a:rPr lang="en-US" dirty="0" err="1"/>
              <a:t>datatype</a:t>
            </a:r>
            <a:r>
              <a:rPr lang="en-US" dirty="0"/>
              <a:t>&gt;(&lt;size&gt;),&lt;col2&gt;&lt;</a:t>
            </a:r>
            <a:r>
              <a:rPr lang="en-US" dirty="0" err="1"/>
              <a:t>datatype</a:t>
            </a:r>
            <a:r>
              <a:rPr lang="en-US" dirty="0"/>
              <a:t>&gt;(&lt;size&gt;));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Add new columns: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add(&lt;new </a:t>
            </a:r>
            <a:r>
              <a:rPr lang="en-US" dirty="0" err="1"/>
              <a:t>col</a:t>
            </a:r>
            <a:r>
              <a:rPr lang="en-US" dirty="0"/>
              <a:t>&gt; &lt;</a:t>
            </a:r>
            <a:r>
              <a:rPr lang="en-US" dirty="0" err="1"/>
              <a:t>datatype</a:t>
            </a:r>
            <a:r>
              <a:rPr lang="en-US" dirty="0"/>
              <a:t>(size), &lt;</a:t>
            </a:r>
            <a:r>
              <a:rPr lang="en-US" dirty="0" err="1"/>
              <a:t>newcol</a:t>
            </a:r>
            <a:r>
              <a:rPr lang="en-US" dirty="0"/>
              <a:t>&gt; </a:t>
            </a:r>
            <a:r>
              <a:rPr lang="en-US" dirty="0" err="1"/>
              <a:t>datatype</a:t>
            </a:r>
            <a:r>
              <a:rPr lang="en-US" dirty="0"/>
              <a:t>(size));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Dropping a column from a table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drop column &lt;</a:t>
            </a:r>
            <a:r>
              <a:rPr lang="en-US" dirty="0" err="1"/>
              <a:t>col</a:t>
            </a:r>
            <a:r>
              <a:rPr lang="en-US" dirty="0"/>
              <a:t>&gt;;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Modifying existing columns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modify(&lt;</a:t>
            </a:r>
            <a:r>
              <a:rPr lang="en-US" dirty="0" err="1"/>
              <a:t>col</a:t>
            </a:r>
            <a:r>
              <a:rPr lang="en-US" dirty="0"/>
              <a:t>&gt;&lt;</a:t>
            </a:r>
            <a:r>
              <a:rPr lang="en-US" dirty="0" err="1"/>
              <a:t>newdatatype</a:t>
            </a:r>
            <a:r>
              <a:rPr lang="en-US" dirty="0"/>
              <a:t>&gt;(&lt;</a:t>
            </a:r>
            <a:r>
              <a:rPr lang="en-US" dirty="0" err="1"/>
              <a:t>newsize</a:t>
            </a:r>
            <a:r>
              <a:rPr lang="en-US" dirty="0"/>
              <a:t>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Rename, </a:t>
            </a:r>
            <a:r>
              <a:rPr lang="en-GB" dirty="0" err="1"/>
              <a:t>Trunc</a:t>
            </a:r>
            <a:r>
              <a:rPr lang="en-GB" dirty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/>
              <a:t>Renaming the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Rename &lt;</a:t>
            </a:r>
            <a:r>
              <a:rPr lang="en-US" dirty="0" err="1"/>
              <a:t>oldtable</a:t>
            </a:r>
            <a:r>
              <a:rPr lang="en-US" dirty="0"/>
              <a:t>&gt; to &lt;new table&gt;;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Truncating the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Truncate table &lt;</a:t>
            </a:r>
            <a:r>
              <a:rPr lang="en-US" dirty="0" err="1"/>
              <a:t>tablename</a:t>
            </a:r>
            <a:r>
              <a:rPr lang="en-US" dirty="0"/>
              <a:t>&gt;;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i="1" dirty="0"/>
              <a:t>Destroying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Drop table &lt;</a:t>
            </a:r>
            <a:r>
              <a:rPr lang="en-US" dirty="0" err="1"/>
              <a:t>tablename</a:t>
            </a:r>
            <a:r>
              <a:rPr lang="en-US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DML</a:t>
            </a:r>
            <a:r>
              <a:rPr lang="en-US" b="1" dirty="0"/>
              <a:t> </a:t>
            </a:r>
            <a:r>
              <a:rPr lang="en-US" dirty="0"/>
              <a:t>statements are used for managing data within schema objects.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INSERT - insert data into a table</a:t>
            </a:r>
            <a:br>
              <a:rPr lang="en-US" dirty="0"/>
            </a:br>
            <a:r>
              <a:rPr lang="en-US" dirty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/>
              <a:t>UPDATE - updates existing data within a table </a:t>
            </a:r>
            <a:br>
              <a:rPr lang="en-US" dirty="0"/>
            </a:br>
            <a:r>
              <a:rPr lang="en-US" dirty="0"/>
              <a:t>MERGE - UPSERT operation (insert or update)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Inserting Data into Tables: </a:t>
            </a:r>
            <a:r>
              <a:rPr lang="en-US" dirty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1:</a:t>
            </a:r>
          </a:p>
          <a:p>
            <a:pPr>
              <a:buNone/>
            </a:pPr>
            <a:r>
              <a:rPr lang="en-US" sz="1600" i="1" dirty="0"/>
              <a:t>insert into &lt;</a:t>
            </a:r>
            <a:r>
              <a:rPr lang="en-US" sz="1600" i="1" dirty="0" err="1"/>
              <a:t>tablename</a:t>
            </a:r>
            <a:r>
              <a:rPr lang="en-US" sz="1600" i="1" dirty="0"/>
              <a:t>&gt; (&lt;col1&gt;,&lt;col2&gt;…..&lt;</a:t>
            </a:r>
            <a:r>
              <a:rPr lang="en-US" sz="1600" i="1" dirty="0" err="1"/>
              <a:t>col</a:t>
            </a:r>
            <a:r>
              <a:rPr lang="en-US" sz="1600" i="1" dirty="0"/>
              <a:t> n&gt;) values(&lt;</a:t>
            </a:r>
            <a:r>
              <a:rPr lang="en-US" sz="1600" i="1" dirty="0" err="1"/>
              <a:t>val</a:t>
            </a:r>
            <a:r>
              <a:rPr lang="en-US" sz="1600" i="1" dirty="0"/>
              <a:t> 1&gt;,&lt;</a:t>
            </a:r>
            <a:r>
              <a:rPr lang="en-US" sz="1600" i="1" dirty="0" err="1"/>
              <a:t>val</a:t>
            </a:r>
            <a:r>
              <a:rPr lang="en-US" sz="1600" i="1" dirty="0"/>
              <a:t> 2&gt;…….&lt;</a:t>
            </a:r>
            <a:r>
              <a:rPr lang="en-US" sz="1600" i="1" dirty="0" err="1"/>
              <a:t>val</a:t>
            </a:r>
            <a:r>
              <a:rPr lang="en-US" sz="1600" i="1" dirty="0"/>
              <a:t> n&gt;);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2:</a:t>
            </a:r>
          </a:p>
          <a:p>
            <a:pPr>
              <a:buNone/>
            </a:pPr>
            <a:r>
              <a:rPr lang="en-US" sz="1600" i="1" dirty="0"/>
              <a:t>insert into &lt;</a:t>
            </a:r>
            <a:r>
              <a:rPr lang="en-US" sz="1600" i="1" dirty="0" err="1"/>
              <a:t>tablename</a:t>
            </a:r>
            <a:r>
              <a:rPr lang="en-US" sz="1600" i="1" dirty="0"/>
              <a:t>&gt; values(&lt;</a:t>
            </a:r>
            <a:r>
              <a:rPr lang="en-US" sz="1600" i="1" dirty="0" err="1"/>
              <a:t>val</a:t>
            </a:r>
            <a:r>
              <a:rPr lang="en-US" sz="1600" i="1" dirty="0"/>
              <a:t> 1&gt;,&lt;</a:t>
            </a:r>
            <a:r>
              <a:rPr lang="en-US" sz="1600" i="1" dirty="0" err="1"/>
              <a:t>val</a:t>
            </a:r>
            <a:r>
              <a:rPr lang="en-US" sz="1600" i="1" dirty="0"/>
              <a:t> 2&gt;…….,&lt;</a:t>
            </a:r>
            <a:r>
              <a:rPr lang="en-US" sz="1600" i="1" dirty="0" err="1"/>
              <a:t>val</a:t>
            </a:r>
            <a:r>
              <a:rPr lang="en-US" sz="1600" i="1" dirty="0"/>
              <a:t> n&gt;);</a:t>
            </a:r>
            <a:br>
              <a:rPr lang="en-US" sz="1600" i="1" dirty="0"/>
            </a:br>
            <a:br>
              <a:rPr lang="en-US" sz="1600" dirty="0"/>
            </a:b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Delete operations</a:t>
            </a:r>
          </a:p>
          <a:p>
            <a:pPr marL="514350" indent="-514350">
              <a:buNone/>
            </a:pPr>
            <a:r>
              <a:rPr lang="en-US" dirty="0"/>
              <a:t>a) Remove all rows: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/>
              <a:t>delete from &lt;</a:t>
            </a:r>
            <a:r>
              <a:rPr lang="en-US" i="1" dirty="0" err="1"/>
              <a:t>tablename</a:t>
            </a:r>
            <a:r>
              <a:rPr lang="en-US" i="1" dirty="0"/>
              <a:t>&gt;;</a:t>
            </a:r>
            <a:br>
              <a:rPr lang="en-US" i="1" dirty="0"/>
            </a:br>
            <a:endParaRPr lang="en-US" i="1" dirty="0"/>
          </a:p>
          <a:p>
            <a:pPr marL="514350" indent="-514350">
              <a:buNone/>
            </a:pPr>
            <a:r>
              <a:rPr lang="en-US" dirty="0"/>
              <a:t>b) Removal of a specified row/s: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/>
              <a:t>delete from &lt;</a:t>
            </a:r>
            <a:r>
              <a:rPr lang="en-US" i="1" dirty="0" err="1"/>
              <a:t>tablename</a:t>
            </a:r>
            <a:r>
              <a:rPr lang="en-US" i="1" dirty="0"/>
              <a:t>&gt; where &lt;condition&gt;;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4" ma:contentTypeDescription="Create a new document." ma:contentTypeScope="" ma:versionID="d2a8208819acd6c7b15092354313edd4">
  <xsd:schema xmlns:xsd="http://www.w3.org/2001/XMLSchema" xmlns:xs="http://www.w3.org/2001/XMLSchema" xmlns:p="http://schemas.microsoft.com/office/2006/metadata/properties" xmlns:ns2="7ad2cff3-58f4-46dc-8500-aea2a7fbab9c" targetNamespace="http://schemas.microsoft.com/office/2006/metadata/properties" ma:root="true" ma:fieldsID="a3a8c4b1a69b508753325e25d80854f9" ns2:_="">
    <xsd:import namespace="7ad2cff3-58f4-46dc-8500-aea2a7fba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cff3-58f4-46dc-8500-aea2a7fba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5C76B-D6AF-4E59-9469-AEC047F8D147}"/>
</file>

<file path=customXml/itemProps2.xml><?xml version="1.0" encoding="utf-8"?>
<ds:datastoreItem xmlns:ds="http://schemas.openxmlformats.org/officeDocument/2006/customXml" ds:itemID="{E92CE05E-CBEC-49DF-A33D-F817E07F35CF}"/>
</file>

<file path=customXml/itemProps3.xml><?xml version="1.0" encoding="utf-8"?>
<ds:datastoreItem xmlns:ds="http://schemas.openxmlformats.org/officeDocument/2006/customXml" ds:itemID="{332CFDCE-8106-4AB8-A1A4-759DFDB6B84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533</TotalTime>
  <Words>739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27</cp:revision>
  <dcterms:created xsi:type="dcterms:W3CDTF">2018-12-10T17:20:29Z</dcterms:created>
  <dcterms:modified xsi:type="dcterms:W3CDTF">2024-02-13T16:16:35Z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