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50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898C9D9A-621C-4FEB-B385-AC1F66740F24}"/>
    <pc:docChg chg="custSel modSld">
      <pc:chgData name="Saeeda Sharmeen" userId="a11e82b3-468f-433c-a26c-197e9e4873d4" providerId="ADAL" clId="{898C9D9A-621C-4FEB-B385-AC1F66740F24}" dt="2024-02-13T16:17:12.125" v="19" actId="20577"/>
      <pc:docMkLst>
        <pc:docMk/>
      </pc:docMkLst>
      <pc:sldChg chg="modSp mod">
        <pc:chgData name="Saeeda Sharmeen" userId="a11e82b3-468f-433c-a26c-197e9e4873d4" providerId="ADAL" clId="{898C9D9A-621C-4FEB-B385-AC1F66740F24}" dt="2024-02-13T16:17:12.125" v="19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898C9D9A-621C-4FEB-B385-AC1F66740F24}" dt="2024-02-13T16:17:12.125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4896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Saeeda Sharmeen Rahman, sharmeen@aiub.edu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35897"/>
            <a:ext cx="8427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&lt;table&gt;add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 &lt;constraint type&gt; (&lt;</a:t>
            </a:r>
            <a:r>
              <a:rPr lang="en-US" sz="2000" dirty="0" err="1"/>
              <a:t>col</a:t>
            </a:r>
            <a:r>
              <a:rPr lang="en-US" sz="2000" dirty="0"/>
              <a:t>&gt;); </a:t>
            </a:r>
          </a:p>
          <a:p>
            <a:endParaRPr lang="en-US" sz="2000" dirty="0"/>
          </a:p>
          <a:p>
            <a:r>
              <a:rPr lang="en-US" sz="2000" dirty="0"/>
              <a:t>**for foreign key:</a:t>
            </a:r>
          </a:p>
          <a:p>
            <a:r>
              <a:rPr lang="en-US" sz="2000" dirty="0"/>
              <a:t>alter table &lt;table&gt;add constraint&lt;</a:t>
            </a:r>
            <a:r>
              <a:rPr lang="en-US" sz="2000" dirty="0" err="1"/>
              <a:t>constraint_name</a:t>
            </a:r>
            <a:r>
              <a:rPr lang="en-US" sz="2000" dirty="0"/>
              <a:t>&gt; foreign key(&lt;current table </a:t>
            </a:r>
            <a:r>
              <a:rPr lang="en-US" sz="2000" dirty="0" err="1"/>
              <a:t>col</a:t>
            </a:r>
            <a:r>
              <a:rPr lang="en-US" sz="2000" dirty="0"/>
              <a:t>&gt;) references &lt;reference table name&gt;(&lt;reference </a:t>
            </a:r>
            <a:r>
              <a:rPr lang="en-US" sz="2000" dirty="0" err="1"/>
              <a:t>col</a:t>
            </a:r>
            <a:r>
              <a:rPr lang="en-US" sz="2000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158898"/>
            <a:ext cx="842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 drop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Disable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370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 disable 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Enable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975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 enable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800" dirty="0"/>
              <a:t>Viewing Columns Associated with 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28671"/>
            <a:ext cx="8216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constraint_name</a:t>
            </a:r>
            <a:r>
              <a:rPr lang="en-US" sz="2000" dirty="0"/>
              <a:t>, </a:t>
            </a:r>
            <a:r>
              <a:rPr lang="en-US" sz="2000" dirty="0" err="1"/>
              <a:t>column_name</a:t>
            </a:r>
            <a:r>
              <a:rPr lang="en-US" sz="2000" dirty="0"/>
              <a:t> from </a:t>
            </a:r>
            <a:r>
              <a:rPr lang="en-US" sz="2000" dirty="0" err="1"/>
              <a:t>user_cons_columns</a:t>
            </a:r>
            <a:r>
              <a:rPr lang="en-US" sz="2000" dirty="0"/>
              <a:t> where</a:t>
            </a:r>
          </a:p>
          <a:p>
            <a:r>
              <a:rPr lang="en-US" sz="2000" dirty="0" err="1"/>
              <a:t>table_name</a:t>
            </a:r>
            <a:r>
              <a:rPr lang="en-US" sz="2000" dirty="0"/>
              <a:t> = ‘&lt;table&gt;’;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Constraints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Edit Constraints</a:t>
            </a:r>
          </a:p>
          <a:p>
            <a:pPr marL="342900" indent="-342900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08628"/>
            <a:ext cx="8328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Constraints are the rules enforced on data columns on table.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Used to limit the type of data  that can go into a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Ensures the accuracy and reliability of the data in the database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Could be column level or table level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Column level constraints are applied only to one column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Table level constraints are applied to the whole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94560"/>
            <a:ext cx="8328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are commonly used constraints available in SQL: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NOT NULL Constraint: Ensures that a column cannot have NULL value.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Constraint: Provides a default value for a column when none is specified.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UNIQUE Constraint: Ensures that all values in a column are different.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Key Uniquely identified each rows/records  in a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FOREIGN Key: Uniquely identified a rows/records in any another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CHECK Constraint: The CHECK constraint ensures that all values in a column satisfy certain  conditions.</a:t>
            </a:r>
          </a:p>
          <a:p>
            <a:endParaRPr lang="en-US" dirty="0"/>
          </a:p>
          <a:p>
            <a:r>
              <a:rPr lang="en-US" dirty="0"/>
              <a:t>Constraints can be specified when a table is created with the  CREATE TABLE statement or you can use  ALTER TABLE statement to create constraints even after the table is created.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NULL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13338"/>
            <a:ext cx="8553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NOT NULL constraint enforces a field to always contain a value. This means that you cannot insert a new record, or update a record without adding a value to this field.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Syntax:</a:t>
            </a:r>
          </a:p>
          <a:p>
            <a:r>
              <a:rPr lang="en-US" sz="2000" dirty="0"/>
              <a:t> 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&gt;(size)not null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UNIQUE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205065"/>
            <a:ext cx="8342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UNIQUE constraint uniquely identifies each record in a database table.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&gt;(size)unique;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KEY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089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PRIMARY KEY constraint uniquely identifies each record in a database table. Primary keys must  contain unique values. A primary key column cannot contain NULL values. Each table should have a  primary key, and each table can have only ONE primary key.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&gt;(size)primary key    </a:t>
            </a:r>
          </a:p>
          <a:p>
            <a:r>
              <a:rPr lang="en-US" sz="2000" dirty="0"/>
              <a:t>Or, </a:t>
            </a:r>
          </a:p>
          <a:p>
            <a:r>
              <a:rPr lang="en-US" sz="2000" dirty="0"/>
              <a:t>constraint  &lt;</a:t>
            </a:r>
            <a:r>
              <a:rPr lang="en-US" sz="2000" dirty="0" err="1"/>
              <a:t>constraint_name</a:t>
            </a:r>
            <a:r>
              <a:rPr lang="en-US" sz="2000" dirty="0"/>
              <a:t>&gt; primary key(&lt;col1&gt;, &lt;col2&gt;)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2443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CHECK constraint is used to limit the value range that can be placed in a column. If you define a  CHECK constraint  on a single column it allows only certain values for this column.</a:t>
            </a:r>
          </a:p>
          <a:p>
            <a:r>
              <a:rPr lang="en-US" sz="2000" dirty="0"/>
              <a:t>Syntax: 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 check(&lt;logical expression&gt;)</a:t>
            </a:r>
          </a:p>
          <a:p>
            <a:r>
              <a:rPr lang="en-US" sz="2000" dirty="0"/>
              <a:t>Or,</a:t>
            </a:r>
          </a:p>
          <a:p>
            <a:r>
              <a:rPr lang="en-US" sz="2000" dirty="0"/>
              <a:t>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 check &lt;</a:t>
            </a:r>
            <a:r>
              <a:rPr lang="en-US" sz="2000" dirty="0" err="1"/>
              <a:t>col</a:t>
            </a:r>
            <a:r>
              <a:rPr lang="en-US" sz="2000" dirty="0"/>
              <a:t>&gt; (&lt;logical expression&gt;)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36339"/>
            <a:ext cx="8356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Constraints are the rules enforced on data columns on table. These are used to limit the type of data  that can go into a table. This ensures the accuracy and reliability of the data in the database.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Previously, we have learnt to add constraints on the time of creating the table. You can also add or  change constraint after table 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4" ma:contentTypeDescription="Create a new document." ma:contentTypeScope="" ma:versionID="d2a8208819acd6c7b15092354313edd4">
  <xsd:schema xmlns:xsd="http://www.w3.org/2001/XMLSchema" xmlns:xs="http://www.w3.org/2001/XMLSchema" xmlns:p="http://schemas.microsoft.com/office/2006/metadata/properties" xmlns:ns2="7ad2cff3-58f4-46dc-8500-aea2a7fbab9c" targetNamespace="http://schemas.microsoft.com/office/2006/metadata/properties" ma:root="true" ma:fieldsID="a3a8c4b1a69b508753325e25d80854f9" ns2:_="">
    <xsd:import namespace="7ad2cff3-58f4-46dc-8500-aea2a7fba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cff3-58f4-46dc-8500-aea2a7fba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E51FE-71BE-4E15-85E8-E0A0D8F95183}"/>
</file>

<file path=customXml/itemProps2.xml><?xml version="1.0" encoding="utf-8"?>
<ds:datastoreItem xmlns:ds="http://schemas.openxmlformats.org/officeDocument/2006/customXml" ds:itemID="{1AA85FDE-B632-4B7F-B6AD-D4076CCD5D5F}"/>
</file>

<file path=customXml/itemProps3.xml><?xml version="1.0" encoding="utf-8"?>
<ds:datastoreItem xmlns:ds="http://schemas.openxmlformats.org/officeDocument/2006/customXml" ds:itemID="{B812936E-31DC-492D-9E9D-0A5BD226223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1169</TotalTime>
  <Words>887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Constraints</vt:lpstr>
      <vt:lpstr>Lecture Outline</vt:lpstr>
      <vt:lpstr>Data Constraints</vt:lpstr>
      <vt:lpstr>Data Constraints</vt:lpstr>
      <vt:lpstr>NOT NULL Constraints</vt:lpstr>
      <vt:lpstr>UNIQUE Constraints</vt:lpstr>
      <vt:lpstr>PRIMARY KEY Constraints</vt:lpstr>
      <vt:lpstr>CHECK Constraints</vt:lpstr>
      <vt:lpstr>Edit Constraints</vt:lpstr>
      <vt:lpstr>Add Constraints</vt:lpstr>
      <vt:lpstr>Drop Constraints</vt:lpstr>
      <vt:lpstr> Disable Constraints</vt:lpstr>
      <vt:lpstr> Enable Constraints</vt:lpstr>
      <vt:lpstr> Viewing Columns Associated with  Constraints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31</cp:revision>
  <dcterms:created xsi:type="dcterms:W3CDTF">2018-12-10T17:20:29Z</dcterms:created>
  <dcterms:modified xsi:type="dcterms:W3CDTF">2024-02-13T16:17:15Z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