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9F95D-31C9-7747-BD34-D9A31A1E9768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EE750-1D82-A345-B0CC-C7C280F18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E750-1D82-A345-B0CC-C7C280F182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B1E3-60F8-7541-AC40-C760A0C8A466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0627-78F5-6147-91A6-66589418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2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throbertson.github.io/GitFixUm/fixu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revert &lt;commit&gt;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4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err="1" smtClean="0"/>
              <a:t>Visualise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show --</a:t>
            </a:r>
            <a:r>
              <a:rPr lang="en-US" dirty="0" smtClean="0"/>
              <a:t>pretty=raw</a:t>
            </a:r>
          </a:p>
          <a:p>
            <a:r>
              <a:rPr lang="en-US" dirty="0" err="1"/>
              <a:t>git</a:t>
            </a:r>
            <a:r>
              <a:rPr lang="en-US" dirty="0"/>
              <a:t> log --color --graph --pretty=format:'%</a:t>
            </a:r>
            <a:r>
              <a:rPr lang="en-US" dirty="0" err="1"/>
              <a:t>Cred%h%Creset</a:t>
            </a:r>
            <a:r>
              <a:rPr lang="en-US" dirty="0"/>
              <a:t> -%C(yellow)%</a:t>
            </a:r>
            <a:r>
              <a:rPr lang="en-US" dirty="0" err="1"/>
              <a:t>d%Creset</a:t>
            </a:r>
            <a:r>
              <a:rPr lang="en-US" dirty="0"/>
              <a:t> %s %</a:t>
            </a:r>
            <a:r>
              <a:rPr lang="en-US" dirty="0" err="1"/>
              <a:t>Cgreen</a:t>
            </a:r>
            <a:r>
              <a:rPr lang="en-US" dirty="0"/>
              <a:t>(%</a:t>
            </a:r>
            <a:r>
              <a:rPr lang="en-US" dirty="0" err="1"/>
              <a:t>cr</a:t>
            </a:r>
            <a:r>
              <a:rPr lang="en-US" dirty="0"/>
              <a:t>) %C(bold blue)&lt;%an&gt;%</a:t>
            </a:r>
            <a:r>
              <a:rPr lang="en-US" dirty="0" err="1"/>
              <a:t>Creset</a:t>
            </a:r>
            <a:r>
              <a:rPr lang="en-US" dirty="0"/>
              <a:t>' --abbrev-commit</a:t>
            </a:r>
          </a:p>
        </p:txBody>
      </p:sp>
    </p:spTree>
    <p:extLst>
      <p:ext uri="{BB962C8B-B14F-4D97-AF65-F5344CB8AC3E}">
        <p14:creationId xmlns:p14="http://schemas.microsoft.com/office/powerpoint/2010/main" val="213421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b="1" dirty="0" smtClean="0"/>
              <a:t>feature1 </a:t>
            </a:r>
            <a:r>
              <a:rPr lang="mr-IN" b="1" dirty="0" smtClean="0"/>
              <a:t>–</a:t>
            </a:r>
            <a:r>
              <a:rPr lang="en-US" b="1" dirty="0" smtClean="0"/>
              <a:t> {{feature 1 to create new feature}}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{{To list all the features}}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feature1</a:t>
            </a:r>
            <a:r>
              <a:rPr lang="en-US" b="1" dirty="0" smtClean="0"/>
              <a:t> -&gt; {{To Switch from Master Branch to feature1 branch}}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 -&gt; {{ To Check what has changed }}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mr-IN" dirty="0" smtClean="0"/>
              <a:t>–</a:t>
            </a:r>
            <a:r>
              <a:rPr lang="en-US" dirty="0" smtClean="0"/>
              <a:t>A -&gt; {{To Add the Modified Files to The Repository}}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mr-IN" dirty="0" smtClean="0"/>
              <a:t>–</a:t>
            </a:r>
            <a:r>
              <a:rPr lang="en-US" dirty="0" smtClean="0"/>
              <a:t>m “ humble ”-&gt; {{ Add News Model }}</a:t>
            </a:r>
          </a:p>
        </p:txBody>
      </p:sp>
    </p:spTree>
    <p:extLst>
      <p:ext uri="{BB962C8B-B14F-4D97-AF65-F5344CB8AC3E}">
        <p14:creationId xmlns:p14="http://schemas.microsoft.com/office/powerpoint/2010/main" val="205010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Remember before doing Pull Request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master -&gt; So that master has not changed three hour working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-&gt; Getting all the data from master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feature1 -&gt; Then again feature1 changes are added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master -&gt; Then try to merge if there are conflicts then figure out what conflicts are resolve it and then commit.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mr-IN" dirty="0" smtClean="0"/>
              <a:t>–</a:t>
            </a:r>
            <a:r>
              <a:rPr lang="en-US" dirty="0" smtClean="0"/>
              <a:t>A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5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Undo Last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r>
              <a:rPr lang="en-US" b="1" dirty="0" err="1"/>
              <a:t>git</a:t>
            </a:r>
            <a:r>
              <a:rPr lang="en-US" dirty="0"/>
              <a:t> clean -f </a:t>
            </a:r>
            <a:r>
              <a:rPr lang="mr-IN" dirty="0" smtClean="0"/>
              <a:t>–</a:t>
            </a:r>
            <a:r>
              <a:rPr lang="en-US" dirty="0" smtClean="0"/>
              <a:t>d </a:t>
            </a:r>
            <a:r>
              <a:rPr lang="mr-IN" dirty="0" smtClean="0"/>
              <a:t>–</a:t>
            </a:r>
            <a:r>
              <a:rPr lang="en-US" dirty="0" smtClean="0"/>
              <a:t> To remove all untracked folders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</a:t>
            </a:r>
            <a:r>
              <a:rPr lang="mr-IN" dirty="0" smtClean="0"/>
              <a:t>–</a:t>
            </a:r>
            <a:r>
              <a:rPr lang="en-US" dirty="0" smtClean="0"/>
              <a:t>-hard  - to remove all untracked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0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Delete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branch -D notification</a:t>
            </a:r>
          </a:p>
          <a:p>
            <a:r>
              <a:rPr lang="en-US" dirty="0" smtClean="0"/>
              <a:t>And delete it on the </a:t>
            </a:r>
            <a:r>
              <a:rPr lang="en-US" dirty="0" err="1" smtClean="0"/>
              <a:t>Bitbucket</a:t>
            </a:r>
            <a:r>
              <a:rPr lang="en-US" dirty="0" smtClean="0"/>
              <a:t>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Remove Untracked Files in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Permanently remove untracked changes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reset -</a:t>
            </a:r>
            <a:r>
              <a:rPr lang="mr-IN" dirty="0" smtClean="0"/>
              <a:t>–</a:t>
            </a:r>
            <a:r>
              <a:rPr lang="en-US" dirty="0" smtClean="0"/>
              <a:t>hard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Temporary remove </a:t>
            </a:r>
            <a:r>
              <a:rPr lang="en-US" dirty="0"/>
              <a:t>untracked changes </a:t>
            </a:r>
            <a:r>
              <a:rPr lang="en-US" dirty="0" err="1"/>
              <a:t>git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stash</a:t>
            </a:r>
          </a:p>
          <a:p>
            <a:pPr lvl="1"/>
            <a:r>
              <a:rPr lang="en-US" dirty="0" err="1" smtClean="0"/>
              <a:t>Git</a:t>
            </a:r>
            <a:r>
              <a:rPr lang="en-US" smtClean="0"/>
              <a:t> stash pop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4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restore a deleted branch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mr-IN" dirty="0" smtClean="0"/>
              <a:t>–</a:t>
            </a:r>
            <a:r>
              <a:rPr lang="en-US" dirty="0" smtClean="0"/>
              <a:t>b feature/</a:t>
            </a:r>
            <a:r>
              <a:rPr lang="en-US" dirty="0" err="1" smtClean="0"/>
              <a:t>downloadReport</a:t>
            </a:r>
            <a:r>
              <a:rPr lang="en-US" dirty="0" smtClean="0"/>
              <a:t> 6993fd3e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1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Reset Particular File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filename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8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Last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https://sethrobertson.github.io/GitFixUm/fixup.html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51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20965</TotalTime>
  <Words>272</Words>
  <Application>Microsoft Macintosh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Mangal</vt:lpstr>
      <vt:lpstr>Trebuchet MS</vt:lpstr>
      <vt:lpstr>Arial</vt:lpstr>
      <vt:lpstr>Berlin</vt:lpstr>
      <vt:lpstr>GIT </vt:lpstr>
      <vt:lpstr>GIT COMMANDS</vt:lpstr>
      <vt:lpstr>GIT COMMANDS</vt:lpstr>
      <vt:lpstr>How to Undo Last Commit</vt:lpstr>
      <vt:lpstr>How to Delete a Branch</vt:lpstr>
      <vt:lpstr>How to Remove Untracked Files in Git </vt:lpstr>
      <vt:lpstr>How to restore a deleted branch </vt:lpstr>
      <vt:lpstr>To Reset Particular File </vt:lpstr>
      <vt:lpstr>Removing Last Commit</vt:lpstr>
      <vt:lpstr>Git </vt:lpstr>
      <vt:lpstr>How to Visualise Tree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Microsoft Office User</dc:creator>
  <cp:lastModifiedBy>Microsoft Office User</cp:lastModifiedBy>
  <cp:revision>26</cp:revision>
  <dcterms:created xsi:type="dcterms:W3CDTF">2019-09-07T11:30:49Z</dcterms:created>
  <dcterms:modified xsi:type="dcterms:W3CDTF">2019-10-24T12:58:41Z</dcterms:modified>
</cp:coreProperties>
</file>