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83" autoAdjust="0"/>
  </p:normalViewPr>
  <p:slideViewPr>
    <p:cSldViewPr snapToGrid="0">
      <p:cViewPr>
        <p:scale>
          <a:sx n="66" d="100"/>
          <a:sy n="66" d="100"/>
        </p:scale>
        <p:origin x="668" y="-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Assignment!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.Prepared </a:t>
            </a:r>
            <a:r>
              <a:rPr lang="en-US" dirty="0" err="1" smtClean="0"/>
              <a:t>shamsullah</a:t>
            </a:r>
            <a:r>
              <a:rPr lang="en-US" dirty="0" smtClean="0"/>
              <a:t> Haidari</a:t>
            </a:r>
          </a:p>
        </p:txBody>
      </p:sp>
    </p:spTree>
    <p:extLst>
      <p:ext uri="{BB962C8B-B14F-4D97-AF65-F5344CB8AC3E}">
        <p14:creationId xmlns:p14="http://schemas.microsoft.com/office/powerpoint/2010/main" val="399112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if..</a:t>
            </a:r>
            <a:r>
              <a:rPr lang="en-US" dirty="0" err="1" smtClean="0"/>
              <a:t>elif</a:t>
            </a:r>
            <a:r>
              <a:rPr lang="en-US" dirty="0" smtClean="0"/>
              <a:t>..else decision control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001" y="2134616"/>
            <a:ext cx="10294182" cy="3599389"/>
          </a:xfrm>
        </p:spPr>
        <p:txBody>
          <a:bodyPr/>
          <a:lstStyle/>
          <a:p>
            <a:r>
              <a:rPr lang="en-US" dirty="0" smtClean="0"/>
              <a:t>The if..</a:t>
            </a:r>
            <a:r>
              <a:rPr lang="en-US" dirty="0" err="1" smtClean="0"/>
              <a:t>elif</a:t>
            </a:r>
            <a:r>
              <a:rPr lang="en-US" dirty="0" smtClean="0"/>
              <a:t>..else is also called as multi-way decision control statement.</a:t>
            </a:r>
          </a:p>
          <a:p>
            <a:r>
              <a:rPr lang="en-US" sz="1800" dirty="0" smtClean="0"/>
              <a:t>When we use?, that need to choose from several possible alternatives.</a:t>
            </a:r>
          </a:p>
          <a:p>
            <a:r>
              <a:rPr lang="en-US" sz="1800" dirty="0" smtClean="0"/>
              <a:t>The keyword(</a:t>
            </a:r>
            <a:r>
              <a:rPr lang="en-US" sz="1800" dirty="0" err="1" smtClean="0"/>
              <a:t>elif</a:t>
            </a:r>
            <a:r>
              <a:rPr lang="en-US" sz="1800" dirty="0" smtClean="0"/>
              <a:t> is short </a:t>
            </a:r>
            <a:r>
              <a:rPr lang="en-US" sz="1800" dirty="0" err="1" smtClean="0"/>
              <a:t>for’else</a:t>
            </a:r>
            <a:r>
              <a:rPr lang="en-US" sz="1800" dirty="0" smtClean="0"/>
              <a:t> if’)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6943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syntax for if..</a:t>
            </a:r>
            <a:r>
              <a:rPr lang="en-US" dirty="0" err="1" smtClean="0"/>
              <a:t>elif</a:t>
            </a:r>
            <a:r>
              <a:rPr lang="en-US" dirty="0" smtClean="0"/>
              <a:t>..else </a:t>
            </a:r>
            <a:r>
              <a:rPr lang="en-US" dirty="0" err="1" smtClean="0"/>
              <a:t>sratement</a:t>
            </a:r>
            <a:r>
              <a:rPr lang="en-US" dirty="0" smtClean="0"/>
              <a:t>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61936"/>
            <a:ext cx="9815993" cy="4176833"/>
          </a:xfrm>
        </p:spPr>
        <p:txBody>
          <a:bodyPr>
            <a:normAutofit fontScale="62500" lnSpcReduction="20000"/>
          </a:bodyPr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sz="3200" dirty="0"/>
              <a:t>i</a:t>
            </a:r>
            <a:r>
              <a:rPr lang="en-US" sz="3200" dirty="0" smtClean="0"/>
              <a:t>f </a:t>
            </a:r>
            <a:r>
              <a:rPr lang="en-US" sz="3200" dirty="0" smtClean="0"/>
              <a:t>Boolean_Expression_1</a:t>
            </a:r>
            <a:r>
              <a:rPr lang="en-US" sz="3200" dirty="0" smtClean="0"/>
              <a:t>:</a:t>
            </a:r>
          </a:p>
          <a:p>
            <a:pPr marL="0" indent="0" algn="ctr">
              <a:buNone/>
            </a:pPr>
            <a:r>
              <a:rPr lang="en-US" sz="3200" dirty="0" smtClean="0"/>
              <a:t>Statement_1</a:t>
            </a:r>
            <a:endParaRPr lang="en-US" sz="32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3200" dirty="0" err="1" smtClean="0"/>
              <a:t>Elif</a:t>
            </a:r>
            <a:r>
              <a:rPr lang="en-US" sz="3200" dirty="0" smtClean="0"/>
              <a:t> Boolean_Expression_2:</a:t>
            </a:r>
          </a:p>
          <a:p>
            <a:pPr marL="0" indent="0" algn="ctr">
              <a:buNone/>
            </a:pPr>
            <a:r>
              <a:rPr lang="en-US" sz="3200" dirty="0" smtClean="0"/>
              <a:t>Statement_2</a:t>
            </a:r>
          </a:p>
          <a:p>
            <a:pPr marL="0" indent="0" algn="ctr">
              <a:buNone/>
            </a:pPr>
            <a:r>
              <a:rPr lang="en-US" sz="3200" dirty="0" err="1" smtClean="0"/>
              <a:t>Elif</a:t>
            </a:r>
            <a:r>
              <a:rPr lang="en-US" sz="3200" dirty="0" smtClean="0"/>
              <a:t> Boolean_Expression-3:</a:t>
            </a:r>
          </a:p>
          <a:p>
            <a:pPr marL="0" indent="0" algn="ctr">
              <a:buNone/>
            </a:pPr>
            <a:r>
              <a:rPr lang="en-US" sz="3200" dirty="0" smtClean="0"/>
              <a:t>Statemet_3:</a:t>
            </a:r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                                                                   :</a:t>
            </a:r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                                                                 :</a:t>
            </a:r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                                                            else:</a:t>
            </a:r>
          </a:p>
          <a:p>
            <a:pPr marL="0" indent="0" algn="ctr">
              <a:buNone/>
            </a:pPr>
            <a:r>
              <a:rPr lang="en-US" sz="3200" dirty="0" err="1" smtClean="0"/>
              <a:t>Statement_last</a:t>
            </a:r>
            <a:endParaRPr lang="en-US" sz="3200" dirty="0" smtClean="0"/>
          </a:p>
          <a:p>
            <a:pPr marL="0" indent="0" algn="ctr">
              <a:buNone/>
            </a:pPr>
            <a:endParaRPr lang="en-US" sz="3200" dirty="0" smtClean="0"/>
          </a:p>
        </p:txBody>
      </p:sp>
      <p:sp>
        <p:nvSpPr>
          <p:cNvPr id="4" name="Cloud Callout 3"/>
          <p:cNvSpPr/>
          <p:nvPr/>
        </p:nvSpPr>
        <p:spPr>
          <a:xfrm>
            <a:off x="6747309" y="2194562"/>
            <a:ext cx="1336376" cy="664144"/>
          </a:xfrm>
          <a:prstGeom prst="cloudCallou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Callout 6"/>
          <p:cNvSpPr/>
          <p:nvPr/>
        </p:nvSpPr>
        <p:spPr>
          <a:xfrm>
            <a:off x="3368842" y="2375374"/>
            <a:ext cx="1222409" cy="464080"/>
          </a:xfrm>
          <a:prstGeom prst="cloudCallou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loud Callout 7"/>
          <p:cNvSpPr/>
          <p:nvPr/>
        </p:nvSpPr>
        <p:spPr>
          <a:xfrm>
            <a:off x="3022332" y="3267224"/>
            <a:ext cx="1068405" cy="371124"/>
          </a:xfrm>
          <a:prstGeom prst="cloudCallou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loud Callout 8"/>
          <p:cNvSpPr/>
          <p:nvPr/>
        </p:nvSpPr>
        <p:spPr>
          <a:xfrm>
            <a:off x="2492943" y="4066118"/>
            <a:ext cx="1414914" cy="428880"/>
          </a:xfrm>
          <a:prstGeom prst="cloudCallou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35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use multiple </a:t>
            </a:r>
            <a:r>
              <a:rPr lang="en-US" dirty="0" err="1" smtClean="0"/>
              <a:t>elif</a:t>
            </a:r>
            <a:r>
              <a:rPr lang="en-US" dirty="0" smtClean="0"/>
              <a:t> statement but only one if and one else.</a:t>
            </a:r>
          </a:p>
          <a:p>
            <a:r>
              <a:rPr lang="en-US" dirty="0" smtClean="0"/>
              <a:t>The else statement must always come last.</a:t>
            </a:r>
          </a:p>
          <a:p>
            <a:r>
              <a:rPr lang="en-US" dirty="0" smtClean="0"/>
              <a:t>The condition are checked top to </a:t>
            </a:r>
            <a:r>
              <a:rPr lang="en-US" dirty="0" err="1" smtClean="0"/>
              <a:t>bottom;once</a:t>
            </a:r>
            <a:r>
              <a:rPr lang="en-US" dirty="0" smtClean="0"/>
              <a:t> one is true, the rest are skipped.</a:t>
            </a:r>
          </a:p>
          <a:p>
            <a:r>
              <a:rPr lang="en-US" dirty="0" smtClean="0"/>
              <a:t>Indentation (spacing)is very important-code under each block must be </a:t>
            </a:r>
            <a:r>
              <a:rPr lang="en-US" dirty="0" err="1" smtClean="0"/>
              <a:t>indenred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491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if_ It is executed when the first condition is correct.</a:t>
            </a:r>
          </a:p>
          <a:p>
            <a:r>
              <a:rPr lang="en-US" dirty="0" err="1"/>
              <a:t>e</a:t>
            </a:r>
            <a:r>
              <a:rPr lang="en-US" dirty="0" err="1" smtClean="0"/>
              <a:t>lif</a:t>
            </a:r>
            <a:r>
              <a:rPr lang="en-US" dirty="0" smtClean="0"/>
              <a:t> _it is executed when the_1 condition is false and_2 condition is correct.</a:t>
            </a:r>
          </a:p>
          <a:p>
            <a:r>
              <a:rPr lang="en-US" dirty="0" err="1" smtClean="0"/>
              <a:t>Else_it</a:t>
            </a:r>
            <a:r>
              <a:rPr lang="en-US" dirty="0" smtClean="0"/>
              <a:t> is executed when none condition is </a:t>
            </a:r>
            <a:r>
              <a:rPr lang="en-US" smtClean="0"/>
              <a:t>correct.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70100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127</TotalTime>
  <Words>170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Berlin</vt:lpstr>
      <vt:lpstr>Assignment!</vt:lpstr>
      <vt:lpstr>The if..elif..else decision control statement</vt:lpstr>
      <vt:lpstr>The syntax for if..elif..else sratement is</vt:lpstr>
      <vt:lpstr>Key point: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Assignment!</dc:title>
  <dc:creator>Shams</dc:creator>
  <cp:lastModifiedBy>Shams</cp:lastModifiedBy>
  <cp:revision>14</cp:revision>
  <dcterms:created xsi:type="dcterms:W3CDTF">2025-09-05T09:22:57Z</dcterms:created>
  <dcterms:modified xsi:type="dcterms:W3CDTF">2025-09-05T12:24:40Z</dcterms:modified>
</cp:coreProperties>
</file>