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Imprint MT Shadow" panose="04020605060303030202" pitchFamily="82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0kPI/N0XPHUO7lII6xUtyNaA4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26a841be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4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2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3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sz="399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1180" algn="l" rtl="0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sz="2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683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378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sz="18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983799" y="1602557"/>
            <a:ext cx="82245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Video Compression - SBI</a:t>
            </a:r>
            <a:endParaRPr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  <a:endParaRPr sz="3629" b="1" i="0" u="none" strike="noStrike" cap="none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2054835" y="961835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2254779" y="1197096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6658EB-1A90-C9CF-A7AB-CF3FFE3E942E}"/>
              </a:ext>
            </a:extLst>
          </p:cNvPr>
          <p:cNvSpPr txBox="1"/>
          <p:nvPr/>
        </p:nvSpPr>
        <p:spPr>
          <a:xfrm>
            <a:off x="2891721" y="2266896"/>
            <a:ext cx="577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statement: “How to compress video for archiving using Azure resources?”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2214742" y="1178173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Approach taken to create the model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AF7373-18F0-62B9-E29F-78DA0180E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680" y="2034309"/>
            <a:ext cx="6020640" cy="34206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1751675" y="495750"/>
            <a:ext cx="8752800" cy="51843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/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/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6a841be86_0_5"/>
          <p:cNvSpPr/>
          <p:nvPr/>
        </p:nvSpPr>
        <p:spPr>
          <a:xfrm>
            <a:off x="1983800" y="1602548"/>
            <a:ext cx="8224500" cy="3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Prerequisites</a:t>
            </a:r>
            <a:endParaRPr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59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lang="en-US" sz="3629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Video file for testing prototype.</a:t>
            </a:r>
            <a:endParaRPr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59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lang="en-US" sz="3629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Resolution of the final file.</a:t>
            </a:r>
            <a:endParaRPr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59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lang="en-US" sz="3629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Frames per second expected in the final file.</a:t>
            </a:r>
            <a:endParaRPr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59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lang="en-US" sz="3629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Hardware Test bench details</a:t>
            </a:r>
            <a:endParaRPr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2065626" y="770345"/>
            <a:ext cx="8289719" cy="4725482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2236467" y="1265149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supporting assumptions, functional requirements(FR) and non-functional requirements(NFR)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FF66F8-181A-D0A4-717F-BF096C48F899}"/>
              </a:ext>
            </a:extLst>
          </p:cNvPr>
          <p:cNvSpPr txBox="1"/>
          <p:nvPr/>
        </p:nvSpPr>
        <p:spPr>
          <a:xfrm>
            <a:off x="3084945" y="3620655"/>
            <a:ext cx="634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PowerShell version 7 + is required for this to 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1951140" y="1222406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2160032" y="1605145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reason why your solution should be considered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4A738516-DBF6-333F-ABE6-8B2756A7BC35}"/>
              </a:ext>
            </a:extLst>
          </p:cNvPr>
          <p:cNvSpPr/>
          <p:nvPr/>
        </p:nvSpPr>
        <p:spPr>
          <a:xfrm>
            <a:off x="2160032" y="3150314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It’s easy to implement and easy to migrate</a:t>
            </a:r>
            <a:endParaRPr sz="12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/>
          <p:nvPr/>
        </p:nvSpPr>
        <p:spPr>
          <a:xfrm>
            <a:off x="1983516" y="95383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078675" y="1175420"/>
            <a:ext cx="8034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 code (</a:t>
            </a:r>
            <a:r>
              <a:rPr lang="en-US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 Repository Link</a:t>
            </a: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189652-D3EA-E5B9-137F-073803CACB27}"/>
              </a:ext>
            </a:extLst>
          </p:cNvPr>
          <p:cNvSpPr txBox="1"/>
          <p:nvPr/>
        </p:nvSpPr>
        <p:spPr>
          <a:xfrm>
            <a:off x="3232727" y="2336800"/>
            <a:ext cx="5809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https://github.com/shamvil89/Compressor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1951200" y="953832"/>
            <a:ext cx="8289600" cy="45018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2078675" y="1175428"/>
            <a:ext cx="80349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Imprint MT Shadow" panose="04020605060303030202" pitchFamily="82" charset="0"/>
                <a:ea typeface="Lato"/>
                <a:cs typeface="Lato"/>
                <a:sym typeface="Lato"/>
              </a:rPr>
              <a:t>Demonstration Video showing the </a:t>
            </a:r>
            <a:endParaRPr sz="2400" b="1" i="0" u="none" strike="noStrike" cap="none" dirty="0">
              <a:solidFill>
                <a:schemeClr val="lt1"/>
              </a:solidFill>
              <a:latin typeface="Imprint MT Shadow" panose="04020605060303030202" pitchFamily="82" charset="0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lt1"/>
              </a:solidFill>
              <a:latin typeface="Imprint MT Shadow" panose="04020605060303030202" pitchFamily="82" charset="0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Imprint MT Shadow" panose="04020605060303030202" pitchFamily="82" charset="0"/>
                <a:ea typeface="Lato"/>
                <a:cs typeface="Lato"/>
                <a:sym typeface="Lato"/>
              </a:rPr>
              <a:t>functionalities/working of the solution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9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111048" y="690877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: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5015" y="1736816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137</Words>
  <Application>Microsoft Office PowerPoint</Application>
  <PresentationFormat>Widescreen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Imprint MT Shadow</vt:lpstr>
      <vt:lpstr>Lato</vt:lpstr>
      <vt:lpstr>Century Schoolbook</vt:lpstr>
      <vt:lpstr>Arial</vt:lpstr>
      <vt:lpstr>Noto Sans Symbols</vt:lpstr>
      <vt:lpstr>Calibri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Mohor Basu</dc:creator>
  <cp:lastModifiedBy>zahra kazmi</cp:lastModifiedBy>
  <cp:revision>2</cp:revision>
  <dcterms:modified xsi:type="dcterms:W3CDTF">2022-05-18T11:46:18Z</dcterms:modified>
</cp:coreProperties>
</file>