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7" d="100"/>
          <a:sy n="57" d="100"/>
        </p:scale>
        <p:origin x="958" y="6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C15F-5B64-413E-8B8C-52F28ED23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59938-2086-4817-8332-A359CFD41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C4A9-524E-4569-92D4-6B2C309C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8E02-1156-4474-B0A7-D744E12A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CB04-9E6B-4127-8E2F-BE0F69AC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451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B94F-BD14-4BCD-82D2-42C2C9F8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D6376-21B4-4CA6-861E-C8C60ED8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AD48-8B6D-44D1-B1D3-8FC6D3B7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9D87-FC58-4CAC-B3F7-EC61A458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CF10-E02E-4C04-B193-B5DC5E67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50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C6099-F095-45C7-8A4E-9F664E38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0083-7AAD-433A-9C59-FCB171265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B1F3-1BB0-4075-89DB-5675FDE7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027C-6526-4144-8DFB-D8FA520F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38B2-DA29-44C0-AEE1-C6A834D2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0906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EDE-FE1A-48E9-8669-189C95F2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8C62-B258-43C7-A28C-FDAD5939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79E4-2DBE-42C8-BC2A-6EFD48F7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F0F2-5A2A-4351-8530-D53FB5E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2ADD-6CBD-4750-96E2-F83D650F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455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6BB9-C2B0-4D3B-857F-0CC0800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BBD9-60BD-45E4-A0E8-2774EA09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26D5-CCC2-477C-B98E-E3B7B365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0A25-D1F8-46CF-89BC-B6781F5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91FE-A766-45AA-90C1-5C17B959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195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A8D8-B811-430C-8E78-3C00F3D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75CE-5621-4E07-8CC3-EE39D215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C7DF-F5C8-49C8-8171-C72BDC83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FBEF-0504-4288-B246-8F86C63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A27B-4E51-4175-A459-24628635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4B3BE-A59A-474A-BDDF-43ACAF27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27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74A6-CAF1-424E-96EA-41938235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7AE15-878F-4A36-990B-A9890C21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63CB3-550E-4B55-B57B-8A873A3A3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C8CB6-1470-4BEA-AC04-9377298EF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4D92A-37E6-44E5-8B9E-309C8A856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8169A-2958-4B18-BD6E-6FD238B1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D7073-0E58-458C-A1B8-6ED65164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16EF0-B069-44E0-9354-754F32CB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2242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0894-4E35-4691-A9AE-670D6A97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87D38-88AE-4FFF-B591-F77D8C2D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4EE1-AF37-4E1B-9EE5-07264EDF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23D6B-F2A2-4C63-8D07-FDA56DA4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95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7F986-25E8-4115-97D8-B069C441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9805-D0B6-4368-AFE9-50B5A92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8445C-402B-4889-8BE8-4CA0B5F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39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A66B-65BE-4B55-BEBC-676D4C87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6C92-82A2-43A3-A800-2C7D5D1C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E608B-32A8-459F-B05D-F0590B8A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AFCC-7FF2-429D-B26E-DDB694B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3DCE-8635-441F-8078-4346709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0CC5-9986-4E78-A72E-FAC47AB9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153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D113-79EA-4C25-900D-AD1000AF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232ED-8ED8-48DE-86C1-1B933BBF0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C0FD-9B02-49E1-AC92-EF7850C6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BC64-B2C2-40C2-A61B-887966F4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7B37-32FC-47AF-B463-BA5A2A19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B1E5-4A0E-4DC7-8024-87B5E7D0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907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4CCF5-DD4C-4FEE-A1B2-A8E9C769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AB184-E424-4A33-B804-FF5A7D7A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DF10-089F-46D1-AD96-857CE2409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D7C2-1BAB-40EE-95B8-C858988718B4}" type="datetimeFigureOut">
              <a:rPr lang="en-FI" smtClean="0"/>
              <a:t>04/05/2019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CF19-6ED2-4EB2-B0D2-6FDE9B601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2EEF-CF76-41FA-B977-8840C8A6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4388-55A3-4898-9399-DFE5978F42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0643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91AB-E9CA-4380-B8D0-1408BF7B2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DE05-0E73-4057-BF06-C3263A975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1030" name="Picture 6" descr="Image result for stealing bike">
            <a:extLst>
              <a:ext uri="{FF2B5EF4-FFF2-40B4-BE49-F238E27FC236}">
                <a16:creationId xmlns:a16="http://schemas.microsoft.com/office/drawing/2014/main" id="{DD583D08-6BB8-4794-9659-125339EF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6807"/>
            <a:ext cx="12102352" cy="80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47497-2AB5-41C1-BF53-96BE5644F8D3}"/>
              </a:ext>
            </a:extLst>
          </p:cNvPr>
          <p:cNvSpPr txBox="1"/>
          <p:nvPr/>
        </p:nvSpPr>
        <p:spPr>
          <a:xfrm>
            <a:off x="1694330" y="44824"/>
            <a:ext cx="4603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Security</a:t>
            </a:r>
            <a:endParaRPr lang="en-FI" sz="8800" dirty="0"/>
          </a:p>
        </p:txBody>
      </p:sp>
    </p:spTree>
    <p:extLst>
      <p:ext uri="{BB962C8B-B14F-4D97-AF65-F5344CB8AC3E}">
        <p14:creationId xmlns:p14="http://schemas.microsoft.com/office/powerpoint/2010/main" val="410554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FF5C-F1FE-46F1-AB9F-0CC718E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C447-430A-4002-BBE7-660366C0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4" name="Picture 6" descr="Image result for stealing bike">
            <a:extLst>
              <a:ext uri="{FF2B5EF4-FFF2-40B4-BE49-F238E27FC236}">
                <a16:creationId xmlns:a16="http://schemas.microsoft.com/office/drawing/2014/main" id="{96653A18-5553-418B-A30B-196E88E49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65" y="-276806"/>
            <a:ext cx="12102352" cy="80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CC810B7C-1FE2-4B86-AC40-89AD451C8F2F}"/>
              </a:ext>
            </a:extLst>
          </p:cNvPr>
          <p:cNvSpPr/>
          <p:nvPr/>
        </p:nvSpPr>
        <p:spPr>
          <a:xfrm rot="5400000">
            <a:off x="-1273706" y="996899"/>
            <a:ext cx="8053982" cy="5506572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D5C36-86CD-4160-BB10-C29C473ABA46}"/>
              </a:ext>
            </a:extLst>
          </p:cNvPr>
          <p:cNvSpPr txBox="1"/>
          <p:nvPr/>
        </p:nvSpPr>
        <p:spPr>
          <a:xfrm>
            <a:off x="262217" y="248771"/>
            <a:ext cx="40610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½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</a:p>
          <a:p>
            <a:r>
              <a:rPr lang="en-US" sz="4000" dirty="0">
                <a:solidFill>
                  <a:schemeClr val="bg1"/>
                </a:solidFill>
              </a:rPr>
              <a:t>Have their bike stolen in EU</a:t>
            </a:r>
            <a:endParaRPr lang="en-FI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7C9-31C8-4352-B407-97678042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have a solution!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BFE0-D93C-40D3-872E-A623FFC5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107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D451-28A8-4989-9C5A-70DD88CD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C12A-CF09-4EFA-A6C3-69DC23AA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F20C880-18C7-4826-AA51-5ED8F7C3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7702"/>
            <a:ext cx="12122524" cy="808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4EFD-BB59-45B6-A892-80359767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 Market :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35F-D9CB-402C-94EE-5F08E9B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B2B: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Expensive Bicycle Producers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B2C: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Active cyclists</a:t>
            </a:r>
          </a:p>
          <a:p>
            <a:pPr marL="0" indent="0">
              <a:buNone/>
            </a:pP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9AF9-3FEA-42BF-98D4-072279F5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MARKET POSITIONING</a:t>
            </a:r>
            <a:endParaRPr lang="en-FI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27F29-C77F-4C42-8670-467DF870C9BC}"/>
              </a:ext>
            </a:extLst>
          </p:cNvPr>
          <p:cNvCxnSpPr/>
          <p:nvPr/>
        </p:nvCxnSpPr>
        <p:spPr>
          <a:xfrm>
            <a:off x="6096000" y="2077571"/>
            <a:ext cx="0" cy="35500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4CABCC-9544-4D2F-93B6-A45C76BCB7E6}"/>
              </a:ext>
            </a:extLst>
          </p:cNvPr>
          <p:cNvCxnSpPr/>
          <p:nvPr/>
        </p:nvCxnSpPr>
        <p:spPr>
          <a:xfrm>
            <a:off x="1028700" y="3980329"/>
            <a:ext cx="9991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D4939C-97E4-4E9F-A4DD-1CEF089DA3F8}"/>
              </a:ext>
            </a:extLst>
          </p:cNvPr>
          <p:cNvSpPr txBox="1"/>
          <p:nvPr/>
        </p:nvSpPr>
        <p:spPr>
          <a:xfrm>
            <a:off x="571501" y="4102751"/>
            <a:ext cx="5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OWNERSHIP PROPOSITION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BB624-5D1C-497A-B7DF-2092B000987A}"/>
              </a:ext>
            </a:extLst>
          </p:cNvPr>
          <p:cNvSpPr/>
          <p:nvPr/>
        </p:nvSpPr>
        <p:spPr>
          <a:xfrm rot="16200000">
            <a:off x="4934296" y="2422213"/>
            <a:ext cx="2856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Expensive Bicycle Producers</a:t>
            </a:r>
            <a:endParaRPr lang="en-FI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4DF5FC3-95F0-4ADC-B620-CDD8015F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29" y="770898"/>
            <a:ext cx="2843065" cy="1965577"/>
          </a:xfrm>
        </p:spPr>
      </p:pic>
      <p:pic>
        <p:nvPicPr>
          <p:cNvPr id="4100" name="Picture 4" descr="Image result for target">
            <a:extLst>
              <a:ext uri="{FF2B5EF4-FFF2-40B4-BE49-F238E27FC236}">
                <a16:creationId xmlns:a16="http://schemas.microsoft.com/office/drawing/2014/main" id="{39DD7D14-8DE5-41B5-A1BB-2716F1EB5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8" y="976485"/>
            <a:ext cx="1428405" cy="14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0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We have a solution!</vt:lpstr>
      <vt:lpstr>PowerPoint Presentation</vt:lpstr>
      <vt:lpstr>Target Market :</vt:lpstr>
      <vt:lpstr>MARKET POSITIONING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Peyman Peirovifar</dc:creator>
  <cp:lastModifiedBy>Peyman Peirovifar</cp:lastModifiedBy>
  <cp:revision>10</cp:revision>
  <dcterms:created xsi:type="dcterms:W3CDTF">2019-05-04T15:47:28Z</dcterms:created>
  <dcterms:modified xsi:type="dcterms:W3CDTF">2019-05-04T22:14:54Z</dcterms:modified>
</cp:coreProperties>
</file>