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8"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7" autoAdjust="0"/>
    <p:restoredTop sz="94660"/>
  </p:normalViewPr>
  <p:slideViewPr>
    <p:cSldViewPr snapToGrid="0">
      <p:cViewPr varScale="1">
        <p:scale>
          <a:sx n="82" d="100"/>
          <a:sy n="82" d="100"/>
        </p:scale>
        <p:origin x="9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14C8A3-8914-4E19-8091-F357C8E76D6D}" type="datetimeFigureOut">
              <a:rPr lang="en-IN" smtClean="0"/>
              <a:t>14-11-2018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4034054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E14C8A3-8914-4E19-8091-F357C8E76D6D}" type="datetimeFigureOut">
              <a:rPr lang="en-IN" smtClean="0"/>
              <a:t>14-11-2018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2095956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E14C8A3-8914-4E19-8091-F357C8E76D6D}" type="datetimeFigureOut">
              <a:rPr lang="en-IN" smtClean="0"/>
              <a:t>14-11-2018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1726100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E14C8A3-8914-4E19-8091-F357C8E76D6D}" type="datetimeFigureOut">
              <a:rPr lang="en-IN" smtClean="0"/>
              <a:t>14-11-2018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4C854-4E19-465B-8E34-798254B31BE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715688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14C8A3-8914-4E19-8091-F357C8E76D6D}" type="datetimeFigureOut">
              <a:rPr lang="en-IN" smtClean="0"/>
              <a:t>14-11-2018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2941385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E14C8A3-8914-4E19-8091-F357C8E76D6D}" type="datetimeFigureOut">
              <a:rPr lang="en-IN" smtClean="0"/>
              <a:t>14-11-2018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3987559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E14C8A3-8914-4E19-8091-F357C8E76D6D}" type="datetimeFigureOut">
              <a:rPr lang="en-IN" smtClean="0"/>
              <a:t>14-11-2018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997835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14C8A3-8914-4E19-8091-F357C8E76D6D}" type="datetimeFigureOut">
              <a:rPr lang="en-IN" smtClean="0"/>
              <a:t>14-11-2018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2164302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14C8A3-8914-4E19-8091-F357C8E76D6D}" type="datetimeFigureOut">
              <a:rPr lang="en-IN" smtClean="0"/>
              <a:t>14-11-2018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2682352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E14C8A3-8914-4E19-8091-F357C8E76D6D}" type="datetimeFigureOut">
              <a:rPr lang="en-IN" smtClean="0"/>
              <a:t>14-11-2018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3081780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14C8A3-8914-4E19-8091-F357C8E76D6D}" type="datetimeFigureOut">
              <a:rPr lang="en-IN" smtClean="0"/>
              <a:t>14-11-2018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746073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14C8A3-8914-4E19-8091-F357C8E76D6D}" type="datetimeFigureOut">
              <a:rPr lang="en-IN" smtClean="0"/>
              <a:t>14-11-2018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2969026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14C8A3-8914-4E19-8091-F357C8E76D6D}" type="datetimeFigureOut">
              <a:rPr lang="en-IN" smtClean="0"/>
              <a:t>14-11-2018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3203196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E14C8A3-8914-4E19-8091-F357C8E76D6D}" type="datetimeFigureOut">
              <a:rPr lang="en-IN" smtClean="0"/>
              <a:t>14-11-2018</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2739467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E14C8A3-8914-4E19-8091-F357C8E76D6D}" type="datetimeFigureOut">
              <a:rPr lang="en-IN" smtClean="0"/>
              <a:t>14-11-2018</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3083974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DE14C8A3-8914-4E19-8091-F357C8E76D6D}" type="datetimeFigureOut">
              <a:rPr lang="en-IN" smtClean="0"/>
              <a:t>14-11-2018</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4059261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E14C8A3-8914-4E19-8091-F357C8E76D6D}" type="datetimeFigureOut">
              <a:rPr lang="en-IN" smtClean="0"/>
              <a:t>14-11-2018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1974226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E14C8A3-8914-4E19-8091-F357C8E76D6D}" type="datetimeFigureOut">
              <a:rPr lang="en-IN" smtClean="0"/>
              <a:t>14-11-2018</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494C854-4E19-465B-8E34-798254B31BE4}" type="slidenum">
              <a:rPr lang="en-IN" smtClean="0"/>
              <a:t>‹#›</a:t>
            </a:fld>
            <a:endParaRPr lang="en-IN"/>
          </a:p>
        </p:txBody>
      </p:sp>
    </p:spTree>
    <p:extLst>
      <p:ext uri="{BB962C8B-B14F-4D97-AF65-F5344CB8AC3E}">
        <p14:creationId xmlns:p14="http://schemas.microsoft.com/office/powerpoint/2010/main" val="61590252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912F7-DE7E-4109-AAE8-475031D31D30}"/>
              </a:ext>
            </a:extLst>
          </p:cNvPr>
          <p:cNvSpPr>
            <a:spLocks noGrp="1"/>
          </p:cNvSpPr>
          <p:nvPr>
            <p:ph type="ctrTitle"/>
          </p:nvPr>
        </p:nvSpPr>
        <p:spPr>
          <a:xfrm>
            <a:off x="1524000" y="2840464"/>
            <a:ext cx="9144000" cy="1177071"/>
          </a:xfrm>
        </p:spPr>
        <p:txBody>
          <a:bodyPr/>
          <a:lstStyle/>
          <a:p>
            <a:r>
              <a:rPr lang="en-IN" dirty="0"/>
              <a:t>Online QUIZ System</a:t>
            </a:r>
          </a:p>
        </p:txBody>
      </p:sp>
    </p:spTree>
    <p:extLst>
      <p:ext uri="{BB962C8B-B14F-4D97-AF65-F5344CB8AC3E}">
        <p14:creationId xmlns:p14="http://schemas.microsoft.com/office/powerpoint/2010/main" val="1065477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BF40A-29CC-4EBD-8A03-603BDDF74475}"/>
              </a:ext>
            </a:extLst>
          </p:cNvPr>
          <p:cNvSpPr>
            <a:spLocks noGrp="1"/>
          </p:cNvSpPr>
          <p:nvPr>
            <p:ph type="title"/>
          </p:nvPr>
        </p:nvSpPr>
        <p:spPr/>
        <p:txBody>
          <a:bodyPr/>
          <a:lstStyle/>
          <a:p>
            <a:r>
              <a:rPr lang="en-IN" dirty="0"/>
              <a:t>SCOPE OF THE PROJECT</a:t>
            </a:r>
          </a:p>
        </p:txBody>
      </p:sp>
      <p:sp>
        <p:nvSpPr>
          <p:cNvPr id="3" name="Content Placeholder 2">
            <a:extLst>
              <a:ext uri="{FF2B5EF4-FFF2-40B4-BE49-F238E27FC236}">
                <a16:creationId xmlns:a16="http://schemas.microsoft.com/office/drawing/2014/main" id="{AD3AD7E0-8232-431B-8B34-8FF6FFE137EB}"/>
              </a:ext>
            </a:extLst>
          </p:cNvPr>
          <p:cNvSpPr>
            <a:spLocks noGrp="1"/>
          </p:cNvSpPr>
          <p:nvPr>
            <p:ph idx="1"/>
          </p:nvPr>
        </p:nvSpPr>
        <p:spPr/>
        <p:txBody>
          <a:bodyPr/>
          <a:lstStyle/>
          <a:p>
            <a:r>
              <a:rPr lang="en-IN" dirty="0"/>
              <a:t>Authentication</a:t>
            </a:r>
          </a:p>
          <a:p>
            <a:r>
              <a:rPr lang="en-IN" dirty="0"/>
              <a:t>Dashboard</a:t>
            </a:r>
          </a:p>
          <a:p>
            <a:r>
              <a:rPr lang="en-IN" dirty="0"/>
              <a:t>Profile</a:t>
            </a:r>
          </a:p>
          <a:p>
            <a:r>
              <a:rPr lang="en-IN" dirty="0"/>
              <a:t>Category</a:t>
            </a:r>
          </a:p>
          <a:p>
            <a:r>
              <a:rPr lang="en-IN" dirty="0"/>
              <a:t>MCQ </a:t>
            </a:r>
          </a:p>
          <a:p>
            <a:r>
              <a:rPr lang="en-IN" dirty="0"/>
              <a:t>Admin panel</a:t>
            </a:r>
          </a:p>
        </p:txBody>
      </p:sp>
    </p:spTree>
    <p:extLst>
      <p:ext uri="{BB962C8B-B14F-4D97-AF65-F5344CB8AC3E}">
        <p14:creationId xmlns:p14="http://schemas.microsoft.com/office/powerpoint/2010/main" val="1385219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C4234-E322-4BD4-A546-59655F9DA6B7}"/>
              </a:ext>
            </a:extLst>
          </p:cNvPr>
          <p:cNvSpPr>
            <a:spLocks noGrp="1"/>
          </p:cNvSpPr>
          <p:nvPr>
            <p:ph type="title"/>
          </p:nvPr>
        </p:nvSpPr>
        <p:spPr/>
        <p:txBody>
          <a:bodyPr/>
          <a:lstStyle/>
          <a:p>
            <a:r>
              <a:rPr lang="en-IN" dirty="0"/>
              <a:t>Time</a:t>
            </a:r>
          </a:p>
        </p:txBody>
      </p:sp>
      <p:sp>
        <p:nvSpPr>
          <p:cNvPr id="3" name="Content Placeholder 2">
            <a:extLst>
              <a:ext uri="{FF2B5EF4-FFF2-40B4-BE49-F238E27FC236}">
                <a16:creationId xmlns:a16="http://schemas.microsoft.com/office/drawing/2014/main" id="{89B6CD71-9807-4370-92DA-D2C02109EE83}"/>
              </a:ext>
            </a:extLst>
          </p:cNvPr>
          <p:cNvSpPr>
            <a:spLocks noGrp="1"/>
          </p:cNvSpPr>
          <p:nvPr>
            <p:ph idx="1"/>
          </p:nvPr>
        </p:nvSpPr>
        <p:spPr/>
        <p:txBody>
          <a:bodyPr/>
          <a:lstStyle/>
          <a:p>
            <a:pPr marL="0" indent="0">
              <a:buNone/>
            </a:pPr>
            <a:r>
              <a:rPr lang="en-IN" dirty="0"/>
              <a:t>Since the project development is agile so there can be area of development within the scope. Therefore, the time required for the development of the project may vary from 20 to 25 hours at max.</a:t>
            </a:r>
          </a:p>
        </p:txBody>
      </p:sp>
    </p:spTree>
    <p:extLst>
      <p:ext uri="{BB962C8B-B14F-4D97-AF65-F5344CB8AC3E}">
        <p14:creationId xmlns:p14="http://schemas.microsoft.com/office/powerpoint/2010/main" val="3783008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7C13F-0E3E-4BE8-A5CE-180D538C4678}"/>
              </a:ext>
            </a:extLst>
          </p:cNvPr>
          <p:cNvSpPr>
            <a:spLocks noGrp="1"/>
          </p:cNvSpPr>
          <p:nvPr>
            <p:ph type="title"/>
          </p:nvPr>
        </p:nvSpPr>
        <p:spPr/>
        <p:txBody>
          <a:bodyPr/>
          <a:lstStyle/>
          <a:p>
            <a:r>
              <a:rPr lang="en-IN" dirty="0"/>
              <a:t>Roles and Responsibility</a:t>
            </a:r>
          </a:p>
        </p:txBody>
      </p:sp>
      <p:sp>
        <p:nvSpPr>
          <p:cNvPr id="3" name="Content Placeholder 2">
            <a:extLst>
              <a:ext uri="{FF2B5EF4-FFF2-40B4-BE49-F238E27FC236}">
                <a16:creationId xmlns:a16="http://schemas.microsoft.com/office/drawing/2014/main" id="{8640E30A-3201-48F5-9CAA-3285666303C3}"/>
              </a:ext>
            </a:extLst>
          </p:cNvPr>
          <p:cNvSpPr>
            <a:spLocks noGrp="1"/>
          </p:cNvSpPr>
          <p:nvPr>
            <p:ph idx="1"/>
          </p:nvPr>
        </p:nvSpPr>
        <p:spPr/>
        <p:txBody>
          <a:bodyPr/>
          <a:lstStyle/>
          <a:p>
            <a:r>
              <a:rPr lang="en-IN" dirty="0"/>
              <a:t>Biren Sharma: View(Jsp, CSS, JavaScript, Bootstrap, jQuery)</a:t>
            </a:r>
          </a:p>
          <a:p>
            <a:r>
              <a:rPr lang="en-IN" dirty="0"/>
              <a:t>Ajinkya Bedekar: Database(MySQL, JDBC)</a:t>
            </a:r>
          </a:p>
          <a:p>
            <a:r>
              <a:rPr lang="en-IN" dirty="0"/>
              <a:t>Shantanu Bahuguna: Controller(Servlet, Filters, Spring, Listener)</a:t>
            </a:r>
          </a:p>
          <a:p>
            <a:r>
              <a:rPr lang="en-IN" dirty="0"/>
              <a:t>Yogesh Sharma: Model(Java classes, getter() and setter())</a:t>
            </a:r>
          </a:p>
          <a:p>
            <a:r>
              <a:rPr lang="en-IN" dirty="0"/>
              <a:t>Anirudh Sharma: Content writer(Questions and Answers)</a:t>
            </a:r>
          </a:p>
          <a:p>
            <a:endParaRPr lang="en-IN" dirty="0"/>
          </a:p>
          <a:p>
            <a:pPr marL="0" indent="0">
              <a:buNone/>
            </a:pPr>
            <a:r>
              <a:rPr lang="en-IN" dirty="0">
                <a:solidFill>
                  <a:srgbClr val="FFC000"/>
                </a:solidFill>
              </a:rPr>
              <a:t>*Roles are tentative and are subjected to change according to requirement. </a:t>
            </a:r>
          </a:p>
        </p:txBody>
      </p:sp>
    </p:spTree>
    <p:extLst>
      <p:ext uri="{BB962C8B-B14F-4D97-AF65-F5344CB8AC3E}">
        <p14:creationId xmlns:p14="http://schemas.microsoft.com/office/powerpoint/2010/main" val="2168714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E621-6A02-457B-8A86-1C2C77BD2940}"/>
              </a:ext>
            </a:extLst>
          </p:cNvPr>
          <p:cNvSpPr>
            <a:spLocks noGrp="1"/>
          </p:cNvSpPr>
          <p:nvPr>
            <p:ph type="title"/>
          </p:nvPr>
        </p:nvSpPr>
        <p:spPr/>
        <p:txBody>
          <a:bodyPr/>
          <a:lstStyle/>
          <a:p>
            <a:r>
              <a:rPr lang="en-IN" dirty="0"/>
              <a:t>TABLES</a:t>
            </a:r>
          </a:p>
        </p:txBody>
      </p:sp>
      <p:sp>
        <p:nvSpPr>
          <p:cNvPr id="3" name="Content Placeholder 2">
            <a:extLst>
              <a:ext uri="{FF2B5EF4-FFF2-40B4-BE49-F238E27FC236}">
                <a16:creationId xmlns:a16="http://schemas.microsoft.com/office/drawing/2014/main" id="{7C3DE11B-A556-4066-B85E-5F91D521519C}"/>
              </a:ext>
            </a:extLst>
          </p:cNvPr>
          <p:cNvSpPr>
            <a:spLocks noGrp="1"/>
          </p:cNvSpPr>
          <p:nvPr>
            <p:ph idx="1"/>
          </p:nvPr>
        </p:nvSpPr>
        <p:spPr/>
        <p:txBody>
          <a:bodyPr/>
          <a:lstStyle/>
          <a:p>
            <a:r>
              <a:rPr lang="en-IN" dirty="0"/>
              <a:t>Users</a:t>
            </a:r>
          </a:p>
          <a:p>
            <a:r>
              <a:rPr lang="en-IN" dirty="0"/>
              <a:t>Questions</a:t>
            </a:r>
          </a:p>
          <a:p>
            <a:r>
              <a:rPr lang="en-IN" dirty="0"/>
              <a:t>Solutions</a:t>
            </a:r>
          </a:p>
          <a:p>
            <a:r>
              <a:rPr lang="en-IN" dirty="0"/>
              <a:t>Admin</a:t>
            </a:r>
          </a:p>
          <a:p>
            <a:r>
              <a:rPr lang="en-IN" dirty="0"/>
              <a:t>Category</a:t>
            </a:r>
          </a:p>
          <a:p>
            <a:r>
              <a:rPr lang="en-IN" dirty="0"/>
              <a:t>Instructions</a:t>
            </a:r>
          </a:p>
          <a:p>
            <a:r>
              <a:rPr lang="en-IN" dirty="0"/>
              <a:t>Scores</a:t>
            </a:r>
          </a:p>
          <a:p>
            <a:pPr marL="0" indent="0">
              <a:buNone/>
            </a:pPr>
            <a:endParaRPr lang="en-IN" dirty="0"/>
          </a:p>
        </p:txBody>
      </p:sp>
    </p:spTree>
    <p:extLst>
      <p:ext uri="{BB962C8B-B14F-4D97-AF65-F5344CB8AC3E}">
        <p14:creationId xmlns:p14="http://schemas.microsoft.com/office/powerpoint/2010/main" val="4081212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E9A36-EECA-40FC-BCC1-247ED566649A}"/>
              </a:ext>
            </a:extLst>
          </p:cNvPr>
          <p:cNvSpPr>
            <a:spLocks noGrp="1"/>
          </p:cNvSpPr>
          <p:nvPr>
            <p:ph type="title"/>
          </p:nvPr>
        </p:nvSpPr>
        <p:spPr/>
        <p:txBody>
          <a:bodyPr/>
          <a:lstStyle/>
          <a:p>
            <a:r>
              <a:rPr lang="en-IN" dirty="0"/>
              <a:t>Users</a:t>
            </a:r>
          </a:p>
        </p:txBody>
      </p:sp>
      <p:sp>
        <p:nvSpPr>
          <p:cNvPr id="3" name="Content Placeholder 2">
            <a:extLst>
              <a:ext uri="{FF2B5EF4-FFF2-40B4-BE49-F238E27FC236}">
                <a16:creationId xmlns:a16="http://schemas.microsoft.com/office/drawing/2014/main" id="{24399B70-2D9D-4374-8540-EEB7A1C402D6}"/>
              </a:ext>
            </a:extLst>
          </p:cNvPr>
          <p:cNvSpPr>
            <a:spLocks noGrp="1"/>
          </p:cNvSpPr>
          <p:nvPr>
            <p:ph idx="1"/>
          </p:nvPr>
        </p:nvSpPr>
        <p:spPr/>
        <p:txBody>
          <a:bodyPr/>
          <a:lstStyle/>
          <a:p>
            <a:r>
              <a:rPr lang="en-IN" dirty="0"/>
              <a:t>User_id(INTEGER) primary key</a:t>
            </a:r>
          </a:p>
          <a:p>
            <a:r>
              <a:rPr lang="en-IN" dirty="0"/>
              <a:t>Name(VARCHAR)</a:t>
            </a:r>
          </a:p>
          <a:p>
            <a:r>
              <a:rPr lang="en-IN" dirty="0"/>
              <a:t>Email(VARCHAR)</a:t>
            </a:r>
          </a:p>
          <a:p>
            <a:r>
              <a:rPr lang="en-IN" dirty="0"/>
              <a:t>Password(VARCHAR)</a:t>
            </a:r>
          </a:p>
          <a:p>
            <a:r>
              <a:rPr lang="en-IN" dirty="0"/>
              <a:t>Phone(LONGBLOB)</a:t>
            </a:r>
          </a:p>
          <a:p>
            <a:r>
              <a:rPr lang="en-IN" dirty="0"/>
              <a:t>Image(VARCHAR)</a:t>
            </a:r>
          </a:p>
          <a:p>
            <a:r>
              <a:rPr lang="en-IN" dirty="0"/>
              <a:t>Access(VARCHAR)</a:t>
            </a:r>
          </a:p>
          <a:p>
            <a:endParaRPr lang="en-IN" dirty="0"/>
          </a:p>
        </p:txBody>
      </p:sp>
    </p:spTree>
    <p:extLst>
      <p:ext uri="{BB962C8B-B14F-4D97-AF65-F5344CB8AC3E}">
        <p14:creationId xmlns:p14="http://schemas.microsoft.com/office/powerpoint/2010/main" val="1472613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85F8-D743-4AF4-A470-52747D8AD5D8}"/>
              </a:ext>
            </a:extLst>
          </p:cNvPr>
          <p:cNvSpPr>
            <a:spLocks noGrp="1"/>
          </p:cNvSpPr>
          <p:nvPr>
            <p:ph type="title"/>
          </p:nvPr>
        </p:nvSpPr>
        <p:spPr/>
        <p:txBody>
          <a:bodyPr/>
          <a:lstStyle/>
          <a:p>
            <a:r>
              <a:rPr lang="en-IN" dirty="0"/>
              <a:t>QUESTIONS</a:t>
            </a:r>
          </a:p>
        </p:txBody>
      </p:sp>
      <p:sp>
        <p:nvSpPr>
          <p:cNvPr id="3" name="Content Placeholder 2">
            <a:extLst>
              <a:ext uri="{FF2B5EF4-FFF2-40B4-BE49-F238E27FC236}">
                <a16:creationId xmlns:a16="http://schemas.microsoft.com/office/drawing/2014/main" id="{91C8177A-8E9E-489B-843C-887FA6850EE2}"/>
              </a:ext>
            </a:extLst>
          </p:cNvPr>
          <p:cNvSpPr>
            <a:spLocks noGrp="1"/>
          </p:cNvSpPr>
          <p:nvPr>
            <p:ph idx="1"/>
          </p:nvPr>
        </p:nvSpPr>
        <p:spPr/>
        <p:txBody>
          <a:bodyPr/>
          <a:lstStyle/>
          <a:p>
            <a:r>
              <a:rPr lang="en-IN" dirty="0" err="1"/>
              <a:t>Q_no</a:t>
            </a:r>
            <a:r>
              <a:rPr lang="en-IN" dirty="0"/>
              <a:t>(INTEGER) </a:t>
            </a:r>
            <a:r>
              <a:rPr lang="en-IN" dirty="0" err="1"/>
              <a:t>primary_key</a:t>
            </a:r>
            <a:endParaRPr lang="en-IN" dirty="0"/>
          </a:p>
          <a:p>
            <a:r>
              <a:rPr lang="en-IN" dirty="0"/>
              <a:t>Question(VARCHAR(1000))</a:t>
            </a:r>
          </a:p>
          <a:p>
            <a:r>
              <a:rPr lang="en-IN" dirty="0" err="1"/>
              <a:t>Category_id</a:t>
            </a:r>
            <a:r>
              <a:rPr lang="en-IN" dirty="0"/>
              <a:t>(INTEGER) </a:t>
            </a:r>
            <a:r>
              <a:rPr lang="en-IN" dirty="0" err="1"/>
              <a:t>foreign_key</a:t>
            </a:r>
            <a:r>
              <a:rPr lang="en-IN" dirty="0"/>
              <a:t>(</a:t>
            </a:r>
            <a:r>
              <a:rPr lang="en-IN" dirty="0" err="1"/>
              <a:t>Category.Category_id</a:t>
            </a:r>
            <a:r>
              <a:rPr lang="en-IN" dirty="0"/>
              <a:t>)</a:t>
            </a:r>
          </a:p>
          <a:p>
            <a:endParaRPr lang="en-IN" dirty="0"/>
          </a:p>
          <a:p>
            <a:pPr marL="0" indent="0">
              <a:buNone/>
            </a:pPr>
            <a:endParaRPr lang="en-IN" dirty="0"/>
          </a:p>
        </p:txBody>
      </p:sp>
    </p:spTree>
    <p:extLst>
      <p:ext uri="{BB962C8B-B14F-4D97-AF65-F5344CB8AC3E}">
        <p14:creationId xmlns:p14="http://schemas.microsoft.com/office/powerpoint/2010/main" val="243586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65245-20E8-4C12-A284-981742B0FA97}"/>
              </a:ext>
            </a:extLst>
          </p:cNvPr>
          <p:cNvSpPr>
            <a:spLocks noGrp="1"/>
          </p:cNvSpPr>
          <p:nvPr>
            <p:ph type="title"/>
          </p:nvPr>
        </p:nvSpPr>
        <p:spPr/>
        <p:txBody>
          <a:bodyPr/>
          <a:lstStyle/>
          <a:p>
            <a:r>
              <a:rPr lang="en-IN" dirty="0"/>
              <a:t>SOLUTIONS</a:t>
            </a:r>
          </a:p>
        </p:txBody>
      </p:sp>
      <p:sp>
        <p:nvSpPr>
          <p:cNvPr id="3" name="Content Placeholder 2">
            <a:extLst>
              <a:ext uri="{FF2B5EF4-FFF2-40B4-BE49-F238E27FC236}">
                <a16:creationId xmlns:a16="http://schemas.microsoft.com/office/drawing/2014/main" id="{AED7D68C-CF45-49EF-83FE-5252DEF45E66}"/>
              </a:ext>
            </a:extLst>
          </p:cNvPr>
          <p:cNvSpPr>
            <a:spLocks noGrp="1"/>
          </p:cNvSpPr>
          <p:nvPr>
            <p:ph idx="1"/>
          </p:nvPr>
        </p:nvSpPr>
        <p:spPr/>
        <p:txBody>
          <a:bodyPr/>
          <a:lstStyle/>
          <a:p>
            <a:r>
              <a:rPr lang="en-IN" dirty="0"/>
              <a:t>Sol_no(INTEGER) primary_key</a:t>
            </a:r>
          </a:p>
          <a:p>
            <a:r>
              <a:rPr lang="en-IN" dirty="0"/>
              <a:t>Q_no(INTEGER) foreign_key(Questions.Q_no)</a:t>
            </a:r>
          </a:p>
          <a:p>
            <a:r>
              <a:rPr lang="en-IN" dirty="0"/>
              <a:t>Option_1(VARCHAR)</a:t>
            </a:r>
          </a:p>
          <a:p>
            <a:r>
              <a:rPr lang="en-IN" dirty="0"/>
              <a:t>Option_2(VARCHAR)</a:t>
            </a:r>
          </a:p>
          <a:p>
            <a:r>
              <a:rPr lang="en-IN" dirty="0"/>
              <a:t>Option_3(VARCHAR)</a:t>
            </a:r>
          </a:p>
          <a:p>
            <a:r>
              <a:rPr lang="en-IN" dirty="0"/>
              <a:t>Option_4(VARCHAR)</a:t>
            </a:r>
          </a:p>
          <a:p>
            <a:r>
              <a:rPr lang="en-IN" dirty="0"/>
              <a:t>Correct_answer(INTEGER)</a:t>
            </a:r>
          </a:p>
          <a:p>
            <a:endParaRPr lang="en-IN" dirty="0"/>
          </a:p>
        </p:txBody>
      </p:sp>
    </p:spTree>
    <p:extLst>
      <p:ext uri="{BB962C8B-B14F-4D97-AF65-F5344CB8AC3E}">
        <p14:creationId xmlns:p14="http://schemas.microsoft.com/office/powerpoint/2010/main" val="164223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1E1F2-0BBD-4A36-82A5-D4A5FCCE88EC}"/>
              </a:ext>
            </a:extLst>
          </p:cNvPr>
          <p:cNvSpPr>
            <a:spLocks noGrp="1"/>
          </p:cNvSpPr>
          <p:nvPr>
            <p:ph type="title"/>
          </p:nvPr>
        </p:nvSpPr>
        <p:spPr/>
        <p:txBody>
          <a:bodyPr/>
          <a:lstStyle/>
          <a:p>
            <a:r>
              <a:rPr lang="en-IN" dirty="0"/>
              <a:t>ADMIN</a:t>
            </a:r>
          </a:p>
        </p:txBody>
      </p:sp>
      <p:sp>
        <p:nvSpPr>
          <p:cNvPr id="3" name="Content Placeholder 2">
            <a:extLst>
              <a:ext uri="{FF2B5EF4-FFF2-40B4-BE49-F238E27FC236}">
                <a16:creationId xmlns:a16="http://schemas.microsoft.com/office/drawing/2014/main" id="{80C2B004-01DF-4997-AFBF-A19F7FE13129}"/>
              </a:ext>
            </a:extLst>
          </p:cNvPr>
          <p:cNvSpPr>
            <a:spLocks noGrp="1"/>
          </p:cNvSpPr>
          <p:nvPr>
            <p:ph idx="1"/>
          </p:nvPr>
        </p:nvSpPr>
        <p:spPr/>
        <p:txBody>
          <a:bodyPr/>
          <a:lstStyle/>
          <a:p>
            <a:r>
              <a:rPr lang="en-IN" dirty="0" err="1"/>
              <a:t>Admin_id</a:t>
            </a:r>
            <a:r>
              <a:rPr lang="en-IN" dirty="0"/>
              <a:t>(INTEGER) </a:t>
            </a:r>
            <a:r>
              <a:rPr lang="en-IN" dirty="0" err="1"/>
              <a:t>primary_key</a:t>
            </a:r>
            <a:endParaRPr lang="en-IN" dirty="0"/>
          </a:p>
          <a:p>
            <a:r>
              <a:rPr lang="en-IN" dirty="0"/>
              <a:t>Name(VARCHAR)</a:t>
            </a:r>
          </a:p>
          <a:p>
            <a:r>
              <a:rPr lang="en-IN" dirty="0"/>
              <a:t>Username(VARCHAR)</a:t>
            </a:r>
          </a:p>
          <a:p>
            <a:r>
              <a:rPr lang="en-IN" dirty="0"/>
              <a:t>Password(VARCHAR)</a:t>
            </a:r>
          </a:p>
        </p:txBody>
      </p:sp>
    </p:spTree>
    <p:extLst>
      <p:ext uri="{BB962C8B-B14F-4D97-AF65-F5344CB8AC3E}">
        <p14:creationId xmlns:p14="http://schemas.microsoft.com/office/powerpoint/2010/main" val="3394518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44947-6322-40F3-9BA5-0F1886B3337A}"/>
              </a:ext>
            </a:extLst>
          </p:cNvPr>
          <p:cNvSpPr>
            <a:spLocks noGrp="1"/>
          </p:cNvSpPr>
          <p:nvPr>
            <p:ph type="title"/>
          </p:nvPr>
        </p:nvSpPr>
        <p:spPr/>
        <p:txBody>
          <a:bodyPr/>
          <a:lstStyle/>
          <a:p>
            <a:r>
              <a:rPr lang="en-IN" dirty="0"/>
              <a:t>CATEGORY</a:t>
            </a:r>
          </a:p>
        </p:txBody>
      </p:sp>
      <p:sp>
        <p:nvSpPr>
          <p:cNvPr id="3" name="Content Placeholder 2">
            <a:extLst>
              <a:ext uri="{FF2B5EF4-FFF2-40B4-BE49-F238E27FC236}">
                <a16:creationId xmlns:a16="http://schemas.microsoft.com/office/drawing/2014/main" id="{68BC9ABC-5E09-4BF5-BE5C-E80B1E37E857}"/>
              </a:ext>
            </a:extLst>
          </p:cNvPr>
          <p:cNvSpPr>
            <a:spLocks noGrp="1"/>
          </p:cNvSpPr>
          <p:nvPr>
            <p:ph idx="1"/>
          </p:nvPr>
        </p:nvSpPr>
        <p:spPr/>
        <p:txBody>
          <a:bodyPr/>
          <a:lstStyle/>
          <a:p>
            <a:r>
              <a:rPr lang="en-IN" dirty="0"/>
              <a:t>Category_id(INTEGER) primary_key</a:t>
            </a:r>
          </a:p>
          <a:p>
            <a:r>
              <a:rPr lang="en-IN" dirty="0"/>
              <a:t>Category_name(VARCHAR)</a:t>
            </a:r>
          </a:p>
          <a:p>
            <a:r>
              <a:rPr lang="en-IN" dirty="0"/>
              <a:t>Max_time(TIME)</a:t>
            </a:r>
          </a:p>
          <a:p>
            <a:r>
              <a:rPr lang="en-IN" dirty="0"/>
              <a:t>Instructions(VARCHAR)</a:t>
            </a:r>
          </a:p>
          <a:p>
            <a:pPr marL="0" indent="0">
              <a:buNone/>
            </a:pPr>
            <a:endParaRPr lang="en-IN" dirty="0"/>
          </a:p>
        </p:txBody>
      </p:sp>
    </p:spTree>
    <p:extLst>
      <p:ext uri="{BB962C8B-B14F-4D97-AF65-F5344CB8AC3E}">
        <p14:creationId xmlns:p14="http://schemas.microsoft.com/office/powerpoint/2010/main" val="3432904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34D08-D00E-4934-860F-31A346F122E8}"/>
              </a:ext>
            </a:extLst>
          </p:cNvPr>
          <p:cNvSpPr>
            <a:spLocks noGrp="1"/>
          </p:cNvSpPr>
          <p:nvPr>
            <p:ph type="title"/>
          </p:nvPr>
        </p:nvSpPr>
        <p:spPr/>
        <p:txBody>
          <a:bodyPr/>
          <a:lstStyle/>
          <a:p>
            <a:r>
              <a:rPr lang="en-IN" dirty="0"/>
              <a:t>Instructions</a:t>
            </a:r>
          </a:p>
        </p:txBody>
      </p:sp>
      <p:sp>
        <p:nvSpPr>
          <p:cNvPr id="3" name="Content Placeholder 2">
            <a:extLst>
              <a:ext uri="{FF2B5EF4-FFF2-40B4-BE49-F238E27FC236}">
                <a16:creationId xmlns:a16="http://schemas.microsoft.com/office/drawing/2014/main" id="{316B876C-B5B8-483A-BFD2-25CDA7F60AF6}"/>
              </a:ext>
            </a:extLst>
          </p:cNvPr>
          <p:cNvSpPr>
            <a:spLocks noGrp="1"/>
          </p:cNvSpPr>
          <p:nvPr>
            <p:ph idx="1"/>
          </p:nvPr>
        </p:nvSpPr>
        <p:spPr/>
        <p:txBody>
          <a:bodyPr/>
          <a:lstStyle/>
          <a:p>
            <a:r>
              <a:rPr lang="en-IN" dirty="0"/>
              <a:t>Category_id(INTEGER) foreign_key(</a:t>
            </a:r>
            <a:r>
              <a:rPr lang="en-IN" dirty="0" err="1"/>
              <a:t>Category.Category_id</a:t>
            </a:r>
            <a:r>
              <a:rPr lang="en-IN" dirty="0"/>
              <a:t>)</a:t>
            </a:r>
          </a:p>
          <a:p>
            <a:r>
              <a:rPr lang="en-IN" dirty="0" err="1"/>
              <a:t>Instruction_number</a:t>
            </a:r>
            <a:r>
              <a:rPr lang="en-IN" dirty="0"/>
              <a:t>(INTEGER)</a:t>
            </a:r>
          </a:p>
          <a:p>
            <a:r>
              <a:rPr lang="en-IN" dirty="0" err="1"/>
              <a:t>Instruction_id</a:t>
            </a:r>
            <a:r>
              <a:rPr lang="en-IN" dirty="0"/>
              <a:t>(INTEGER) primary_key</a:t>
            </a:r>
          </a:p>
          <a:p>
            <a:r>
              <a:rPr lang="en-IN" dirty="0"/>
              <a:t>Instruction(VARCHAR)</a:t>
            </a:r>
          </a:p>
          <a:p>
            <a:pPr marL="0" indent="0">
              <a:buNone/>
            </a:pPr>
            <a:r>
              <a:rPr lang="en-IN" dirty="0"/>
              <a:t> </a:t>
            </a:r>
          </a:p>
          <a:p>
            <a:endParaRPr lang="en-IN" dirty="0"/>
          </a:p>
        </p:txBody>
      </p:sp>
    </p:spTree>
    <p:extLst>
      <p:ext uri="{BB962C8B-B14F-4D97-AF65-F5344CB8AC3E}">
        <p14:creationId xmlns:p14="http://schemas.microsoft.com/office/powerpoint/2010/main" val="1862827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E85C5-A0DD-4338-A134-100F2750EBAE}"/>
              </a:ext>
            </a:extLst>
          </p:cNvPr>
          <p:cNvSpPr>
            <a:spLocks noGrp="1"/>
          </p:cNvSpPr>
          <p:nvPr>
            <p:ph type="title"/>
          </p:nvPr>
        </p:nvSpPr>
        <p:spPr/>
        <p:txBody>
          <a:bodyPr/>
          <a:lstStyle/>
          <a:p>
            <a:r>
              <a:rPr lang="en-IN" dirty="0"/>
              <a:t>SCORES</a:t>
            </a:r>
          </a:p>
        </p:txBody>
      </p:sp>
      <p:sp>
        <p:nvSpPr>
          <p:cNvPr id="3" name="Content Placeholder 2">
            <a:extLst>
              <a:ext uri="{FF2B5EF4-FFF2-40B4-BE49-F238E27FC236}">
                <a16:creationId xmlns:a16="http://schemas.microsoft.com/office/drawing/2014/main" id="{2A533068-847B-489F-A5C1-894A8DFA18C2}"/>
              </a:ext>
            </a:extLst>
          </p:cNvPr>
          <p:cNvSpPr>
            <a:spLocks noGrp="1"/>
          </p:cNvSpPr>
          <p:nvPr>
            <p:ph idx="1"/>
          </p:nvPr>
        </p:nvSpPr>
        <p:spPr/>
        <p:txBody>
          <a:bodyPr/>
          <a:lstStyle/>
          <a:p>
            <a:r>
              <a:rPr lang="en-IN" dirty="0" err="1"/>
              <a:t>User_id</a:t>
            </a:r>
            <a:r>
              <a:rPr lang="en-IN" dirty="0"/>
              <a:t>(INTEGER) </a:t>
            </a:r>
            <a:r>
              <a:rPr lang="en-IN" dirty="0" err="1"/>
              <a:t>foreign_key</a:t>
            </a:r>
            <a:r>
              <a:rPr lang="en-IN" dirty="0"/>
              <a:t>(</a:t>
            </a:r>
            <a:r>
              <a:rPr lang="en-IN" dirty="0" err="1"/>
              <a:t>Users.User_id</a:t>
            </a:r>
            <a:r>
              <a:rPr lang="en-IN" dirty="0"/>
              <a:t>)</a:t>
            </a:r>
          </a:p>
          <a:p>
            <a:r>
              <a:rPr lang="en-IN" dirty="0"/>
              <a:t>Score(INTEGER)</a:t>
            </a:r>
          </a:p>
          <a:p>
            <a:r>
              <a:rPr lang="en-IN" dirty="0" err="1"/>
              <a:t>Category_id</a:t>
            </a:r>
            <a:r>
              <a:rPr lang="en-IN" dirty="0"/>
              <a:t>(INTEGER) </a:t>
            </a:r>
            <a:r>
              <a:rPr lang="en-IN" dirty="0" err="1"/>
              <a:t>foreign_key</a:t>
            </a:r>
            <a:r>
              <a:rPr lang="en-IN" dirty="0"/>
              <a:t>(</a:t>
            </a:r>
            <a:r>
              <a:rPr lang="en-IN" dirty="0" err="1"/>
              <a:t>Category.Category_id</a:t>
            </a:r>
            <a:r>
              <a:rPr lang="en-IN" dirty="0"/>
              <a:t>)</a:t>
            </a:r>
          </a:p>
          <a:p>
            <a:r>
              <a:rPr lang="en-IN" dirty="0" err="1"/>
              <a:t>Time_completed</a:t>
            </a:r>
            <a:r>
              <a:rPr lang="en-IN" dirty="0"/>
              <a:t>(TIME)</a:t>
            </a:r>
          </a:p>
          <a:p>
            <a:r>
              <a:rPr lang="en-IN" dirty="0" err="1"/>
              <a:t>Date_submitted</a:t>
            </a:r>
            <a:r>
              <a:rPr lang="en-IN" dirty="0"/>
              <a:t>(DATE)</a:t>
            </a:r>
          </a:p>
        </p:txBody>
      </p:sp>
    </p:spTree>
    <p:extLst>
      <p:ext uri="{BB962C8B-B14F-4D97-AF65-F5344CB8AC3E}">
        <p14:creationId xmlns:p14="http://schemas.microsoft.com/office/powerpoint/2010/main" val="13281405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128</TotalTime>
  <Words>392</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Online QUIZ System</vt:lpstr>
      <vt:lpstr>TABLES</vt:lpstr>
      <vt:lpstr>Users</vt:lpstr>
      <vt:lpstr>QUESTIONS</vt:lpstr>
      <vt:lpstr>SOLUTIONS</vt:lpstr>
      <vt:lpstr>ADMIN</vt:lpstr>
      <vt:lpstr>CATEGORY</vt:lpstr>
      <vt:lpstr>Instructions</vt:lpstr>
      <vt:lpstr>SCORES</vt:lpstr>
      <vt:lpstr>SCOPE OF THE PROJECT</vt:lpstr>
      <vt:lpstr>Time</vt:lpstr>
      <vt:lpstr>Roles and Responsibility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JAVA</dc:title>
  <dc:creator>SUBHASH</dc:creator>
  <cp:lastModifiedBy>BiReN ShArMa</cp:lastModifiedBy>
  <cp:revision>51</cp:revision>
  <dcterms:created xsi:type="dcterms:W3CDTF">2018-11-13T14:15:08Z</dcterms:created>
  <dcterms:modified xsi:type="dcterms:W3CDTF">2018-11-14T17:56:16Z</dcterms:modified>
</cp:coreProperties>
</file>