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4" r:id="rId11"/>
    <p:sldId id="266" r:id="rId12"/>
    <p:sldId id="265"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82" d="100"/>
          <a:sy n="82"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340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19-11-2018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09595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72610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156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4138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9875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997835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1643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68235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17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74607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4C8A3-8914-4E19-8091-F357C8E76D6D}" type="datetimeFigureOut">
              <a:rPr lang="en-IN" smtClean="0"/>
              <a:t>19-11-2018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6902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4C8A3-8914-4E19-8091-F357C8E76D6D}" type="datetimeFigureOut">
              <a:rPr lang="en-IN" smtClean="0"/>
              <a:t>19-11-2018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2031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73946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397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14C8A3-8914-4E19-8091-F357C8E76D6D}" type="datetimeFigureOut">
              <a:rPr lang="en-IN" smtClean="0"/>
              <a:t>19-11-2018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5926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19-11-2018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97422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14C8A3-8914-4E19-8091-F357C8E76D6D}" type="datetimeFigureOut">
              <a:rPr lang="en-IN" smtClean="0"/>
              <a:t>19-11-2018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94C854-4E19-465B-8E34-798254B31BE4}" type="slidenum">
              <a:rPr lang="en-IN" smtClean="0"/>
              <a:t>‹#›</a:t>
            </a:fld>
            <a:endParaRPr lang="en-IN"/>
          </a:p>
        </p:txBody>
      </p:sp>
    </p:spTree>
    <p:extLst>
      <p:ext uri="{BB962C8B-B14F-4D97-AF65-F5344CB8AC3E}">
        <p14:creationId xmlns:p14="http://schemas.microsoft.com/office/powerpoint/2010/main" val="615902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2F7-DE7E-4109-AAE8-475031D31D30}"/>
              </a:ext>
            </a:extLst>
          </p:cNvPr>
          <p:cNvSpPr>
            <a:spLocks noGrp="1"/>
          </p:cNvSpPr>
          <p:nvPr>
            <p:ph type="ctrTitle"/>
          </p:nvPr>
        </p:nvSpPr>
        <p:spPr>
          <a:xfrm>
            <a:off x="1524000" y="2840464"/>
            <a:ext cx="9144000" cy="1177071"/>
          </a:xfrm>
        </p:spPr>
        <p:txBody>
          <a:bodyPr/>
          <a:lstStyle/>
          <a:p>
            <a:r>
              <a:rPr lang="en-IN" dirty="0"/>
              <a:t>Online QUIZ System</a:t>
            </a:r>
          </a:p>
        </p:txBody>
      </p:sp>
      <p:sp>
        <p:nvSpPr>
          <p:cNvPr id="3" name="TextBox 2">
            <a:extLst>
              <a:ext uri="{FF2B5EF4-FFF2-40B4-BE49-F238E27FC236}">
                <a16:creationId xmlns:a16="http://schemas.microsoft.com/office/drawing/2014/main" id="{A104349C-69EF-4A32-8871-87C530E2F1A0}"/>
              </a:ext>
            </a:extLst>
          </p:cNvPr>
          <p:cNvSpPr txBox="1"/>
          <p:nvPr/>
        </p:nvSpPr>
        <p:spPr>
          <a:xfrm>
            <a:off x="785446" y="1148862"/>
            <a:ext cx="11406554" cy="1015663"/>
          </a:xfrm>
          <a:prstGeom prst="rect">
            <a:avLst/>
          </a:prstGeom>
          <a:noFill/>
        </p:spPr>
        <p:txBody>
          <a:bodyPr wrap="square" rtlCol="0">
            <a:spAutoFit/>
          </a:bodyPr>
          <a:lstStyle/>
          <a:p>
            <a:pPr algn="ctr">
              <a:spcBef>
                <a:spcPct val="0"/>
              </a:spcBef>
            </a:pPr>
            <a:r>
              <a:rPr lang="en-IN" sz="6000" dirty="0">
                <a:solidFill>
                  <a:schemeClr val="tx2"/>
                </a:solidFill>
                <a:latin typeface="+mj-lt"/>
                <a:ea typeface="+mj-ea"/>
                <a:cs typeface="+mj-cs"/>
              </a:rPr>
              <a:t>Advanced Java Project</a:t>
            </a:r>
          </a:p>
        </p:txBody>
      </p:sp>
      <p:sp>
        <p:nvSpPr>
          <p:cNvPr id="4" name="TextBox 3">
            <a:extLst>
              <a:ext uri="{FF2B5EF4-FFF2-40B4-BE49-F238E27FC236}">
                <a16:creationId xmlns:a16="http://schemas.microsoft.com/office/drawing/2014/main" id="{B7597537-AAE0-481E-9C54-993F3762B93B}"/>
              </a:ext>
            </a:extLst>
          </p:cNvPr>
          <p:cNvSpPr txBox="1"/>
          <p:nvPr/>
        </p:nvSpPr>
        <p:spPr>
          <a:xfrm>
            <a:off x="7397261" y="4693474"/>
            <a:ext cx="3024554" cy="1754326"/>
          </a:xfrm>
          <a:prstGeom prst="rect">
            <a:avLst/>
          </a:prstGeom>
          <a:noFill/>
        </p:spPr>
        <p:txBody>
          <a:bodyPr wrap="square" rtlCol="0">
            <a:spAutoFit/>
          </a:bodyPr>
          <a:lstStyle/>
          <a:p>
            <a:pPr algn="ctr"/>
            <a:r>
              <a:rPr lang="en-IN" b="1" dirty="0"/>
              <a:t>Group Members:</a:t>
            </a:r>
          </a:p>
          <a:p>
            <a:r>
              <a:rPr lang="en-IN" dirty="0"/>
              <a:t>Ajinkya Bedekar </a:t>
            </a:r>
          </a:p>
          <a:p>
            <a:r>
              <a:rPr lang="en-IN" dirty="0"/>
              <a:t>Anirudh Sharma</a:t>
            </a:r>
          </a:p>
          <a:p>
            <a:r>
              <a:rPr lang="en-IN" dirty="0"/>
              <a:t>Biren Sharma</a:t>
            </a:r>
          </a:p>
          <a:p>
            <a:r>
              <a:rPr lang="en-IN" dirty="0"/>
              <a:t>Shantanu Bahuguna</a:t>
            </a:r>
          </a:p>
          <a:p>
            <a:r>
              <a:rPr lang="en-IN" dirty="0"/>
              <a:t>Yogesh Sharma</a:t>
            </a:r>
          </a:p>
        </p:txBody>
      </p:sp>
      <p:pic>
        <p:nvPicPr>
          <p:cNvPr id="5" name="Picture 4">
            <a:extLst>
              <a:ext uri="{FF2B5EF4-FFF2-40B4-BE49-F238E27FC236}">
                <a16:creationId xmlns:a16="http://schemas.microsoft.com/office/drawing/2014/main" id="{6D39DACF-CD3F-479E-9CA3-586BB3E12C2A}"/>
              </a:ext>
            </a:extLst>
          </p:cNvPr>
          <p:cNvPicPr>
            <a:picLocks noChangeAspect="1"/>
          </p:cNvPicPr>
          <p:nvPr/>
        </p:nvPicPr>
        <p:blipFill>
          <a:blip r:embed="rId2"/>
          <a:stretch>
            <a:fillRect/>
          </a:stretch>
        </p:blipFill>
        <p:spPr>
          <a:xfrm>
            <a:off x="4628911" y="343226"/>
            <a:ext cx="1985021" cy="805636"/>
          </a:xfrm>
          <a:prstGeom prst="rect">
            <a:avLst/>
          </a:prstGeom>
        </p:spPr>
      </p:pic>
    </p:spTree>
    <p:extLst>
      <p:ext uri="{BB962C8B-B14F-4D97-AF65-F5344CB8AC3E}">
        <p14:creationId xmlns:p14="http://schemas.microsoft.com/office/powerpoint/2010/main" val="10654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F40A-29CC-4EBD-8A03-603BDDF74475}"/>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AD3AD7E0-8232-431B-8B34-8FF6FFE137EB}"/>
              </a:ext>
            </a:extLst>
          </p:cNvPr>
          <p:cNvSpPr>
            <a:spLocks noGrp="1"/>
          </p:cNvSpPr>
          <p:nvPr>
            <p:ph idx="1"/>
          </p:nvPr>
        </p:nvSpPr>
        <p:spPr/>
        <p:txBody>
          <a:bodyPr/>
          <a:lstStyle/>
          <a:p>
            <a:r>
              <a:rPr lang="en-IN" dirty="0"/>
              <a:t>Authentication</a:t>
            </a:r>
          </a:p>
          <a:p>
            <a:r>
              <a:rPr lang="en-IN" dirty="0"/>
              <a:t>Dashboard</a:t>
            </a:r>
          </a:p>
          <a:p>
            <a:r>
              <a:rPr lang="en-IN" dirty="0"/>
              <a:t>Profile</a:t>
            </a:r>
          </a:p>
          <a:p>
            <a:r>
              <a:rPr lang="en-IN" dirty="0"/>
              <a:t>Category</a:t>
            </a:r>
          </a:p>
          <a:p>
            <a:r>
              <a:rPr lang="en-IN" dirty="0"/>
              <a:t>MCQ </a:t>
            </a:r>
          </a:p>
          <a:p>
            <a:r>
              <a:rPr lang="en-IN" dirty="0"/>
              <a:t>Admin panel</a:t>
            </a:r>
          </a:p>
        </p:txBody>
      </p:sp>
    </p:spTree>
    <p:extLst>
      <p:ext uri="{BB962C8B-B14F-4D97-AF65-F5344CB8AC3E}">
        <p14:creationId xmlns:p14="http://schemas.microsoft.com/office/powerpoint/2010/main" val="138521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C13F-0E3E-4BE8-A5CE-180D538C4678}"/>
              </a:ext>
            </a:extLst>
          </p:cNvPr>
          <p:cNvSpPr>
            <a:spLocks noGrp="1"/>
          </p:cNvSpPr>
          <p:nvPr>
            <p:ph type="title"/>
          </p:nvPr>
        </p:nvSpPr>
        <p:spPr/>
        <p:txBody>
          <a:bodyPr/>
          <a:lstStyle/>
          <a:p>
            <a:r>
              <a:rPr lang="en-IN" dirty="0"/>
              <a:t>Roles and Responsibility</a:t>
            </a:r>
          </a:p>
        </p:txBody>
      </p:sp>
      <p:sp>
        <p:nvSpPr>
          <p:cNvPr id="3" name="Content Placeholder 2">
            <a:extLst>
              <a:ext uri="{FF2B5EF4-FFF2-40B4-BE49-F238E27FC236}">
                <a16:creationId xmlns:a16="http://schemas.microsoft.com/office/drawing/2014/main" id="{8640E30A-3201-48F5-9CAA-3285666303C3}"/>
              </a:ext>
            </a:extLst>
          </p:cNvPr>
          <p:cNvSpPr>
            <a:spLocks noGrp="1"/>
          </p:cNvSpPr>
          <p:nvPr>
            <p:ph idx="1"/>
          </p:nvPr>
        </p:nvSpPr>
        <p:spPr/>
        <p:txBody>
          <a:bodyPr/>
          <a:lstStyle/>
          <a:p>
            <a:r>
              <a:rPr lang="en-IN" dirty="0"/>
              <a:t>Biren Sharma: User module</a:t>
            </a:r>
          </a:p>
          <a:p>
            <a:r>
              <a:rPr lang="en-IN" dirty="0"/>
              <a:t>Ajinkya Bedekar: Admin module</a:t>
            </a:r>
          </a:p>
          <a:p>
            <a:r>
              <a:rPr lang="en-IN" dirty="0"/>
              <a:t>Shantanu Bahuguna: Quiz module </a:t>
            </a:r>
          </a:p>
          <a:p>
            <a:r>
              <a:rPr lang="en-IN" dirty="0"/>
              <a:t>Yogesh Sharma: Login module</a:t>
            </a:r>
          </a:p>
          <a:p>
            <a:r>
              <a:rPr lang="en-IN" dirty="0"/>
              <a:t>Anirudh Sharma: Result Module</a:t>
            </a:r>
          </a:p>
          <a:p>
            <a:endParaRPr lang="en-IN" dirty="0"/>
          </a:p>
          <a:p>
            <a:pPr marL="0" indent="0">
              <a:buNone/>
            </a:pPr>
            <a:r>
              <a:rPr lang="en-IN" dirty="0">
                <a:solidFill>
                  <a:srgbClr val="FFC000"/>
                </a:solidFill>
              </a:rPr>
              <a:t>*Roles are tentative and are subjected to change according to requirement. </a:t>
            </a:r>
          </a:p>
        </p:txBody>
      </p:sp>
    </p:spTree>
    <p:extLst>
      <p:ext uri="{BB962C8B-B14F-4D97-AF65-F5344CB8AC3E}">
        <p14:creationId xmlns:p14="http://schemas.microsoft.com/office/powerpoint/2010/main" val="216871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4234-E322-4BD4-A546-59655F9DA6B7}"/>
              </a:ext>
            </a:extLst>
          </p:cNvPr>
          <p:cNvSpPr>
            <a:spLocks noGrp="1"/>
          </p:cNvSpPr>
          <p:nvPr>
            <p:ph type="title"/>
          </p:nvPr>
        </p:nvSpPr>
        <p:spPr/>
        <p:txBody>
          <a:bodyPr/>
          <a:lstStyle/>
          <a:p>
            <a:r>
              <a:rPr lang="en-IN" dirty="0"/>
              <a:t>Time</a:t>
            </a:r>
          </a:p>
        </p:txBody>
      </p:sp>
      <p:sp>
        <p:nvSpPr>
          <p:cNvPr id="3" name="Content Placeholder 2">
            <a:extLst>
              <a:ext uri="{FF2B5EF4-FFF2-40B4-BE49-F238E27FC236}">
                <a16:creationId xmlns:a16="http://schemas.microsoft.com/office/drawing/2014/main" id="{89B6CD71-9807-4370-92DA-D2C02109EE83}"/>
              </a:ext>
            </a:extLst>
          </p:cNvPr>
          <p:cNvSpPr>
            <a:spLocks noGrp="1"/>
          </p:cNvSpPr>
          <p:nvPr>
            <p:ph idx="1"/>
          </p:nvPr>
        </p:nvSpPr>
        <p:spPr/>
        <p:txBody>
          <a:bodyPr/>
          <a:lstStyle/>
          <a:p>
            <a:pPr marL="0" indent="0">
              <a:buNone/>
            </a:pPr>
            <a:r>
              <a:rPr lang="en-IN" dirty="0"/>
              <a:t>Since the project development is agile so there can be area of development within the scope. Therefore, the time required for the development of the project may vary from 20 to 25 hours at max.</a:t>
            </a:r>
          </a:p>
          <a:p>
            <a:pPr marL="0" indent="0">
              <a:buNone/>
            </a:pPr>
            <a:r>
              <a:rPr lang="en-IN" dirty="0"/>
              <a:t>Time division according to module development are given below:</a:t>
            </a:r>
          </a:p>
          <a:p>
            <a:r>
              <a:rPr lang="en-IN" dirty="0"/>
              <a:t>User module : 5 hrs</a:t>
            </a:r>
          </a:p>
          <a:p>
            <a:r>
              <a:rPr lang="en-IN" dirty="0"/>
              <a:t>Admin module : 4 hrs</a:t>
            </a:r>
          </a:p>
          <a:p>
            <a:r>
              <a:rPr lang="en-IN" dirty="0"/>
              <a:t>Quiz module :    5  hrs</a:t>
            </a:r>
          </a:p>
          <a:p>
            <a:r>
              <a:rPr lang="en-IN" dirty="0"/>
              <a:t>Login module :  3 hrs</a:t>
            </a:r>
          </a:p>
          <a:p>
            <a:r>
              <a:rPr lang="en-IN" dirty="0"/>
              <a:t>Result module :  4 hrs</a:t>
            </a:r>
          </a:p>
          <a:p>
            <a:pPr marL="0" indent="0">
              <a:buNone/>
            </a:pPr>
            <a:endParaRPr lang="en-IN" dirty="0"/>
          </a:p>
        </p:txBody>
      </p:sp>
    </p:spTree>
    <p:extLst>
      <p:ext uri="{BB962C8B-B14F-4D97-AF65-F5344CB8AC3E}">
        <p14:creationId xmlns:p14="http://schemas.microsoft.com/office/powerpoint/2010/main" val="378300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A262-10E7-422A-B7BF-06D1BFCC2662}"/>
              </a:ext>
            </a:extLst>
          </p:cNvPr>
          <p:cNvSpPr>
            <a:spLocks noGrp="1"/>
          </p:cNvSpPr>
          <p:nvPr>
            <p:ph type="title"/>
          </p:nvPr>
        </p:nvSpPr>
        <p:spPr/>
        <p:txBody>
          <a:bodyPr/>
          <a:lstStyle/>
          <a:p>
            <a:r>
              <a:rPr lang="en-IN" dirty="0"/>
              <a:t>Mapping of Tables with Screens</a:t>
            </a:r>
          </a:p>
        </p:txBody>
      </p:sp>
      <p:graphicFrame>
        <p:nvGraphicFramePr>
          <p:cNvPr id="4" name="Content Placeholder 3">
            <a:extLst>
              <a:ext uri="{FF2B5EF4-FFF2-40B4-BE49-F238E27FC236}">
                <a16:creationId xmlns:a16="http://schemas.microsoft.com/office/drawing/2014/main" id="{1152DC81-5C88-486B-BCEB-C16CEDA1EF2C}"/>
              </a:ext>
            </a:extLst>
          </p:cNvPr>
          <p:cNvGraphicFramePr>
            <a:graphicFrameLocks noGrp="1"/>
          </p:cNvGraphicFramePr>
          <p:nvPr>
            <p:ph idx="1"/>
            <p:extLst>
              <p:ext uri="{D42A27DB-BD31-4B8C-83A1-F6EECF244321}">
                <p14:modId xmlns:p14="http://schemas.microsoft.com/office/powerpoint/2010/main" val="3389675899"/>
              </p:ext>
            </p:extLst>
          </p:nvPr>
        </p:nvGraphicFramePr>
        <p:xfrm>
          <a:off x="1103313" y="2052638"/>
          <a:ext cx="8947150" cy="286512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63628329"/>
                    </a:ext>
                  </a:extLst>
                </a:gridCol>
                <a:gridCol w="4473575">
                  <a:extLst>
                    <a:ext uri="{9D8B030D-6E8A-4147-A177-3AD203B41FA5}">
                      <a16:colId xmlns:a16="http://schemas.microsoft.com/office/drawing/2014/main" val="3240560627"/>
                    </a:ext>
                  </a:extLst>
                </a:gridCol>
              </a:tblGrid>
              <a:tr h="370840">
                <a:tc>
                  <a:txBody>
                    <a:bodyPr/>
                    <a:lstStyle/>
                    <a:p>
                      <a:r>
                        <a:rPr lang="en-IN" dirty="0"/>
                        <a:t>Screen</a:t>
                      </a:r>
                    </a:p>
                  </a:txBody>
                  <a:tcPr/>
                </a:tc>
                <a:tc>
                  <a:txBody>
                    <a:bodyPr/>
                    <a:lstStyle/>
                    <a:p>
                      <a:r>
                        <a:rPr lang="en-IN" dirty="0"/>
                        <a:t>Tables</a:t>
                      </a:r>
                    </a:p>
                  </a:txBody>
                  <a:tcPr/>
                </a:tc>
                <a:extLst>
                  <a:ext uri="{0D108BD9-81ED-4DB2-BD59-A6C34878D82A}">
                    <a16:rowId xmlns:a16="http://schemas.microsoft.com/office/drawing/2014/main" val="1694772024"/>
                  </a:ext>
                </a:extLst>
              </a:tr>
              <a:tr h="370840">
                <a:tc>
                  <a:txBody>
                    <a:bodyPr/>
                    <a:lstStyle/>
                    <a:p>
                      <a:r>
                        <a:rPr lang="en-IN" dirty="0"/>
                        <a:t>Login</a:t>
                      </a:r>
                    </a:p>
                  </a:txBody>
                  <a:tcPr/>
                </a:tc>
                <a:tc>
                  <a:txBody>
                    <a:bodyPr/>
                    <a:lstStyle/>
                    <a:p>
                      <a:r>
                        <a:rPr lang="en-IN" dirty="0"/>
                        <a:t>Users</a:t>
                      </a:r>
                    </a:p>
                  </a:txBody>
                  <a:tcPr/>
                </a:tc>
                <a:extLst>
                  <a:ext uri="{0D108BD9-81ED-4DB2-BD59-A6C34878D82A}">
                    <a16:rowId xmlns:a16="http://schemas.microsoft.com/office/drawing/2014/main" val="3544407934"/>
                  </a:ext>
                </a:extLst>
              </a:tr>
              <a:tr h="370840">
                <a:tc>
                  <a:txBody>
                    <a:bodyPr/>
                    <a:lstStyle/>
                    <a:p>
                      <a:r>
                        <a:rPr lang="en-IN" dirty="0"/>
                        <a:t>Dashboard</a:t>
                      </a:r>
                    </a:p>
                  </a:txBody>
                  <a:tcPr/>
                </a:tc>
                <a:tc>
                  <a:txBody>
                    <a:bodyPr/>
                    <a:lstStyle/>
                    <a:p>
                      <a:r>
                        <a:rPr lang="en-IN" dirty="0"/>
                        <a:t>Users, Categories, Scores</a:t>
                      </a:r>
                    </a:p>
                  </a:txBody>
                  <a:tcPr/>
                </a:tc>
                <a:extLst>
                  <a:ext uri="{0D108BD9-81ED-4DB2-BD59-A6C34878D82A}">
                    <a16:rowId xmlns:a16="http://schemas.microsoft.com/office/drawing/2014/main" val="10832634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Quiz Instructions</a:t>
                      </a:r>
                    </a:p>
                  </a:txBody>
                  <a:tcPr/>
                </a:tc>
                <a:tc>
                  <a:txBody>
                    <a:bodyPr/>
                    <a:lstStyle/>
                    <a:p>
                      <a:r>
                        <a:rPr lang="en-IN" dirty="0"/>
                        <a:t>Instructions</a:t>
                      </a:r>
                    </a:p>
                  </a:txBody>
                  <a:tcPr/>
                </a:tc>
                <a:extLst>
                  <a:ext uri="{0D108BD9-81ED-4DB2-BD59-A6C34878D82A}">
                    <a16:rowId xmlns:a16="http://schemas.microsoft.com/office/drawing/2014/main" val="3882566110"/>
                  </a:ext>
                </a:extLst>
              </a:tr>
              <a:tr h="370840">
                <a:tc>
                  <a:txBody>
                    <a:bodyPr/>
                    <a:lstStyle/>
                    <a:p>
                      <a:r>
                        <a:rPr lang="en-IN" dirty="0"/>
                        <a:t>Quiz</a:t>
                      </a:r>
                    </a:p>
                  </a:txBody>
                  <a:tcPr/>
                </a:tc>
                <a:tc>
                  <a:txBody>
                    <a:bodyPr/>
                    <a:lstStyle/>
                    <a:p>
                      <a:r>
                        <a:rPr lang="en-IN" dirty="0"/>
                        <a:t>Questions, Solutions</a:t>
                      </a:r>
                    </a:p>
                  </a:txBody>
                  <a:tcPr/>
                </a:tc>
                <a:extLst>
                  <a:ext uri="{0D108BD9-81ED-4DB2-BD59-A6C34878D82A}">
                    <a16:rowId xmlns:a16="http://schemas.microsoft.com/office/drawing/2014/main" val="3255959775"/>
                  </a:ext>
                </a:extLst>
              </a:tr>
              <a:tr h="370840">
                <a:tc>
                  <a:txBody>
                    <a:bodyPr/>
                    <a:lstStyle/>
                    <a:p>
                      <a:r>
                        <a:rPr lang="en-IN" dirty="0"/>
                        <a:t>Quiz Result</a:t>
                      </a:r>
                    </a:p>
                  </a:txBody>
                  <a:tcPr/>
                </a:tc>
                <a:tc>
                  <a:txBody>
                    <a:bodyPr/>
                    <a:lstStyle/>
                    <a:p>
                      <a:r>
                        <a:rPr lang="en-IN" dirty="0"/>
                        <a:t>Users, Solutions, Scores</a:t>
                      </a:r>
                    </a:p>
                  </a:txBody>
                  <a:tcPr/>
                </a:tc>
                <a:extLst>
                  <a:ext uri="{0D108BD9-81ED-4DB2-BD59-A6C34878D82A}">
                    <a16:rowId xmlns:a16="http://schemas.microsoft.com/office/drawing/2014/main" val="1185015210"/>
                  </a:ext>
                </a:extLst>
              </a:tr>
              <a:tr h="370840">
                <a:tc>
                  <a:txBody>
                    <a:bodyPr/>
                    <a:lstStyle/>
                    <a:p>
                      <a:r>
                        <a:rPr lang="en-IN" dirty="0"/>
                        <a:t>Admin Panel</a:t>
                      </a:r>
                    </a:p>
                  </a:txBody>
                  <a:tcPr/>
                </a:tc>
                <a:tc>
                  <a:txBody>
                    <a:bodyPr/>
                    <a:lstStyle/>
                    <a:p>
                      <a:r>
                        <a:rPr lang="en-IN" dirty="0"/>
                        <a:t>Users, Questions, Solutions, Admin, Category, Instructions, Scores</a:t>
                      </a:r>
                    </a:p>
                  </a:txBody>
                  <a:tcPr/>
                </a:tc>
                <a:extLst>
                  <a:ext uri="{0D108BD9-81ED-4DB2-BD59-A6C34878D82A}">
                    <a16:rowId xmlns:a16="http://schemas.microsoft.com/office/drawing/2014/main" val="641126464"/>
                  </a:ext>
                </a:extLst>
              </a:tr>
            </a:tbl>
          </a:graphicData>
        </a:graphic>
      </p:graphicFrame>
    </p:spTree>
    <p:extLst>
      <p:ext uri="{BB962C8B-B14F-4D97-AF65-F5344CB8AC3E}">
        <p14:creationId xmlns:p14="http://schemas.microsoft.com/office/powerpoint/2010/main" val="200214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63F7-A684-4113-80C8-7FF4CEC88673}"/>
              </a:ext>
            </a:extLst>
          </p:cNvPr>
          <p:cNvSpPr>
            <a:spLocks noGrp="1"/>
          </p:cNvSpPr>
          <p:nvPr>
            <p:ph type="title"/>
          </p:nvPr>
        </p:nvSpPr>
        <p:spPr>
          <a:xfrm>
            <a:off x="183174" y="45060"/>
            <a:ext cx="9404723" cy="1400530"/>
          </a:xfrm>
        </p:spPr>
        <p:txBody>
          <a:bodyPr/>
          <a:lstStyle/>
          <a:p>
            <a:r>
              <a:rPr lang="en-IN" dirty="0"/>
              <a:t>Wireframe Model</a:t>
            </a:r>
          </a:p>
        </p:txBody>
      </p:sp>
      <p:pic>
        <p:nvPicPr>
          <p:cNvPr id="9" name="Content Placeholder 8">
            <a:extLst>
              <a:ext uri="{FF2B5EF4-FFF2-40B4-BE49-F238E27FC236}">
                <a16:creationId xmlns:a16="http://schemas.microsoft.com/office/drawing/2014/main" id="{91227053-6BF5-4FDD-A69C-A5779DDD8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95" y="1229411"/>
            <a:ext cx="2411342" cy="2439316"/>
          </a:xfrm>
        </p:spPr>
      </p:pic>
      <p:pic>
        <p:nvPicPr>
          <p:cNvPr id="11" name="Picture 10">
            <a:extLst>
              <a:ext uri="{FF2B5EF4-FFF2-40B4-BE49-F238E27FC236}">
                <a16:creationId xmlns:a16="http://schemas.microsoft.com/office/drawing/2014/main" id="{6F5769AD-1D84-4B08-89F0-5AA29895F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280" y="1235625"/>
            <a:ext cx="3645085" cy="2439316"/>
          </a:xfrm>
          <a:prstGeom prst="rect">
            <a:avLst/>
          </a:prstGeom>
        </p:spPr>
      </p:pic>
      <p:sp>
        <p:nvSpPr>
          <p:cNvPr id="15" name="Arrow: Right 14">
            <a:extLst>
              <a:ext uri="{FF2B5EF4-FFF2-40B4-BE49-F238E27FC236}">
                <a16:creationId xmlns:a16="http://schemas.microsoft.com/office/drawing/2014/main" id="{71437569-ED69-4943-9EAC-A4362E9F0B28}"/>
              </a:ext>
            </a:extLst>
          </p:cNvPr>
          <p:cNvSpPr/>
          <p:nvPr/>
        </p:nvSpPr>
        <p:spPr>
          <a:xfrm>
            <a:off x="2611627" y="1981467"/>
            <a:ext cx="934130" cy="2159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72BA5022-6829-4CB2-9551-B95B302F6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908" y="1229411"/>
            <a:ext cx="3916010" cy="2439316"/>
          </a:xfrm>
          <a:prstGeom prst="rect">
            <a:avLst/>
          </a:prstGeom>
        </p:spPr>
      </p:pic>
      <p:sp>
        <p:nvSpPr>
          <p:cNvPr id="18" name="Arrow: Right 17">
            <a:extLst>
              <a:ext uri="{FF2B5EF4-FFF2-40B4-BE49-F238E27FC236}">
                <a16:creationId xmlns:a16="http://schemas.microsoft.com/office/drawing/2014/main" id="{BE8F3C35-5117-4743-BFED-5E038A5325E8}"/>
              </a:ext>
            </a:extLst>
          </p:cNvPr>
          <p:cNvSpPr/>
          <p:nvPr/>
        </p:nvSpPr>
        <p:spPr>
          <a:xfrm>
            <a:off x="7173733" y="2335737"/>
            <a:ext cx="934130" cy="1941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35A52926-C8E8-4A7F-8D38-F9C7E9049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9229" y="4366219"/>
            <a:ext cx="3540369" cy="2439315"/>
          </a:xfrm>
          <a:prstGeom prst="rect">
            <a:avLst/>
          </a:prstGeom>
        </p:spPr>
      </p:pic>
      <p:sp>
        <p:nvSpPr>
          <p:cNvPr id="21" name="Arrow: Right 20">
            <a:extLst>
              <a:ext uri="{FF2B5EF4-FFF2-40B4-BE49-F238E27FC236}">
                <a16:creationId xmlns:a16="http://schemas.microsoft.com/office/drawing/2014/main" id="{15591A41-16F3-4FC1-A089-11717273C816}"/>
              </a:ext>
            </a:extLst>
          </p:cNvPr>
          <p:cNvSpPr/>
          <p:nvPr/>
        </p:nvSpPr>
        <p:spPr>
          <a:xfrm rot="5400000">
            <a:off x="9750683" y="3906105"/>
            <a:ext cx="697493" cy="22273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0CEB17AC-67CF-446A-9D80-B68D33D9A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2922" y="4565088"/>
            <a:ext cx="3916010" cy="2041574"/>
          </a:xfrm>
          <a:prstGeom prst="rect">
            <a:avLst/>
          </a:prstGeom>
        </p:spPr>
      </p:pic>
      <p:pic>
        <p:nvPicPr>
          <p:cNvPr id="26" name="Picture 25">
            <a:extLst>
              <a:ext uri="{FF2B5EF4-FFF2-40B4-BE49-F238E27FC236}">
                <a16:creationId xmlns:a16="http://schemas.microsoft.com/office/drawing/2014/main" id="{FECC6EB2-3723-4FEC-88D3-4FFC403C73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75" y="4518354"/>
            <a:ext cx="3241438" cy="2135043"/>
          </a:xfrm>
          <a:prstGeom prst="rect">
            <a:avLst/>
          </a:prstGeom>
        </p:spPr>
      </p:pic>
      <p:sp>
        <p:nvSpPr>
          <p:cNvPr id="27" name="Arrow: Right 26">
            <a:extLst>
              <a:ext uri="{FF2B5EF4-FFF2-40B4-BE49-F238E27FC236}">
                <a16:creationId xmlns:a16="http://schemas.microsoft.com/office/drawing/2014/main" id="{F4744FF2-4A4A-4800-ACF3-487BFEE7E011}"/>
              </a:ext>
            </a:extLst>
          </p:cNvPr>
          <p:cNvSpPr/>
          <p:nvPr/>
        </p:nvSpPr>
        <p:spPr>
          <a:xfrm rot="5400000">
            <a:off x="1445018" y="3982172"/>
            <a:ext cx="849627" cy="2227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84BE0083-DBF9-4B7D-A0A2-8447DB76091F}"/>
              </a:ext>
            </a:extLst>
          </p:cNvPr>
          <p:cNvSpPr/>
          <p:nvPr/>
        </p:nvSpPr>
        <p:spPr>
          <a:xfrm rot="10800000">
            <a:off x="7688932" y="5498270"/>
            <a:ext cx="810295" cy="1941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1DE0874B-37A9-4513-A020-BC70733FE0DE}"/>
              </a:ext>
            </a:extLst>
          </p:cNvPr>
          <p:cNvSpPr/>
          <p:nvPr/>
        </p:nvSpPr>
        <p:spPr>
          <a:xfrm rot="16200000">
            <a:off x="585460" y="3974618"/>
            <a:ext cx="834520" cy="2227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C04574B6-D9E1-4280-A7BC-D8E8ADBAC139}"/>
              </a:ext>
            </a:extLst>
          </p:cNvPr>
          <p:cNvSpPr/>
          <p:nvPr/>
        </p:nvSpPr>
        <p:spPr>
          <a:xfrm rot="10800000">
            <a:off x="2594518" y="2681635"/>
            <a:ext cx="934129" cy="21598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761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2669-DDF1-4831-B250-FA886AF01E94}"/>
              </a:ext>
            </a:extLst>
          </p:cNvPr>
          <p:cNvSpPr>
            <a:spLocks noGrp="1"/>
          </p:cNvSpPr>
          <p:nvPr>
            <p:ph type="title"/>
          </p:nvPr>
        </p:nvSpPr>
        <p:spPr>
          <a:xfrm>
            <a:off x="892296" y="2492534"/>
            <a:ext cx="9404723" cy="1400530"/>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a:solidFill>
                  <a:schemeClr val="accent3"/>
                </a:solidFill>
              </a:rPr>
              <a:t>THANK YOU!!!</a:t>
            </a:r>
          </a:p>
        </p:txBody>
      </p:sp>
    </p:spTree>
    <p:extLst>
      <p:ext uri="{BB962C8B-B14F-4D97-AF65-F5344CB8AC3E}">
        <p14:creationId xmlns:p14="http://schemas.microsoft.com/office/powerpoint/2010/main" val="58460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E621-6A02-457B-8A86-1C2C77BD2940}"/>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7C3DE11B-A556-4066-B85E-5F91D521519C}"/>
              </a:ext>
            </a:extLst>
          </p:cNvPr>
          <p:cNvSpPr>
            <a:spLocks noGrp="1"/>
          </p:cNvSpPr>
          <p:nvPr>
            <p:ph idx="1"/>
          </p:nvPr>
        </p:nvSpPr>
        <p:spPr/>
        <p:txBody>
          <a:bodyPr/>
          <a:lstStyle/>
          <a:p>
            <a:r>
              <a:rPr lang="en-IN" dirty="0"/>
              <a:t>Users</a:t>
            </a:r>
          </a:p>
          <a:p>
            <a:r>
              <a:rPr lang="en-IN" dirty="0"/>
              <a:t>Questions</a:t>
            </a:r>
          </a:p>
          <a:p>
            <a:r>
              <a:rPr lang="en-IN" dirty="0"/>
              <a:t>Solutions</a:t>
            </a:r>
          </a:p>
          <a:p>
            <a:r>
              <a:rPr lang="en-IN" dirty="0"/>
              <a:t>Admin</a:t>
            </a:r>
          </a:p>
          <a:p>
            <a:r>
              <a:rPr lang="en-IN" dirty="0"/>
              <a:t>Category</a:t>
            </a:r>
          </a:p>
          <a:p>
            <a:r>
              <a:rPr lang="en-IN" dirty="0"/>
              <a:t>Instructions</a:t>
            </a:r>
          </a:p>
          <a:p>
            <a:r>
              <a:rPr lang="en-IN" dirty="0"/>
              <a:t>Scores</a:t>
            </a:r>
          </a:p>
          <a:p>
            <a:pPr marL="0" indent="0">
              <a:buNone/>
            </a:pPr>
            <a:endParaRPr lang="en-IN" dirty="0"/>
          </a:p>
        </p:txBody>
      </p:sp>
    </p:spTree>
    <p:extLst>
      <p:ext uri="{BB962C8B-B14F-4D97-AF65-F5344CB8AC3E}">
        <p14:creationId xmlns:p14="http://schemas.microsoft.com/office/powerpoint/2010/main" val="408121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9A36-EECA-40FC-BCC1-247ED566649A}"/>
              </a:ext>
            </a:extLst>
          </p:cNvPr>
          <p:cNvSpPr>
            <a:spLocks noGrp="1"/>
          </p:cNvSpPr>
          <p:nvPr>
            <p:ph type="title"/>
          </p:nvPr>
        </p:nvSpPr>
        <p:spPr/>
        <p:txBody>
          <a:bodyPr/>
          <a:lstStyle/>
          <a:p>
            <a:r>
              <a:rPr lang="en-IN" dirty="0"/>
              <a:t>Users</a:t>
            </a:r>
          </a:p>
        </p:txBody>
      </p:sp>
      <p:sp>
        <p:nvSpPr>
          <p:cNvPr id="3" name="Content Placeholder 2">
            <a:extLst>
              <a:ext uri="{FF2B5EF4-FFF2-40B4-BE49-F238E27FC236}">
                <a16:creationId xmlns:a16="http://schemas.microsoft.com/office/drawing/2014/main" id="{24399B70-2D9D-4374-8540-EEB7A1C402D6}"/>
              </a:ext>
            </a:extLst>
          </p:cNvPr>
          <p:cNvSpPr>
            <a:spLocks noGrp="1"/>
          </p:cNvSpPr>
          <p:nvPr>
            <p:ph idx="1"/>
          </p:nvPr>
        </p:nvSpPr>
        <p:spPr/>
        <p:txBody>
          <a:bodyPr/>
          <a:lstStyle/>
          <a:p>
            <a:r>
              <a:rPr lang="en-IN" dirty="0"/>
              <a:t>User_id(INTEGER) primary key</a:t>
            </a:r>
          </a:p>
          <a:p>
            <a:r>
              <a:rPr lang="en-IN" dirty="0"/>
              <a:t>Name(VARCHAR)</a:t>
            </a:r>
          </a:p>
          <a:p>
            <a:r>
              <a:rPr lang="en-IN" dirty="0"/>
              <a:t>Email(VARCHAR)</a:t>
            </a:r>
          </a:p>
          <a:p>
            <a:r>
              <a:rPr lang="en-IN" dirty="0"/>
              <a:t>Password(VARCHAR)</a:t>
            </a:r>
          </a:p>
          <a:p>
            <a:r>
              <a:rPr lang="en-IN" dirty="0"/>
              <a:t>Phone(LONGBLOB)</a:t>
            </a:r>
          </a:p>
          <a:p>
            <a:r>
              <a:rPr lang="en-IN" dirty="0"/>
              <a:t>Image(VARCHAR)</a:t>
            </a:r>
          </a:p>
          <a:p>
            <a:r>
              <a:rPr lang="en-IN" dirty="0"/>
              <a:t>Access(VARCHAR)</a:t>
            </a:r>
          </a:p>
          <a:p>
            <a:endParaRPr lang="en-IN" dirty="0"/>
          </a:p>
        </p:txBody>
      </p:sp>
    </p:spTree>
    <p:extLst>
      <p:ext uri="{BB962C8B-B14F-4D97-AF65-F5344CB8AC3E}">
        <p14:creationId xmlns:p14="http://schemas.microsoft.com/office/powerpoint/2010/main" val="147261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85F8-D743-4AF4-A470-52747D8AD5D8}"/>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91C8177A-8E9E-489B-843C-887FA6850EE2}"/>
              </a:ext>
            </a:extLst>
          </p:cNvPr>
          <p:cNvSpPr>
            <a:spLocks noGrp="1"/>
          </p:cNvSpPr>
          <p:nvPr>
            <p:ph idx="1"/>
          </p:nvPr>
        </p:nvSpPr>
        <p:spPr/>
        <p:txBody>
          <a:bodyPr/>
          <a:lstStyle/>
          <a:p>
            <a:r>
              <a:rPr lang="en-IN" dirty="0"/>
              <a:t>Q_no(INTEGER) primary_key</a:t>
            </a:r>
          </a:p>
          <a:p>
            <a:r>
              <a:rPr lang="en-IN" dirty="0"/>
              <a:t>Question(VARCHAR(1000))</a:t>
            </a:r>
          </a:p>
          <a:p>
            <a:r>
              <a:rPr lang="en-IN" dirty="0"/>
              <a:t>Category_id(INTEGER) foreign_key(Category.Category_id)</a:t>
            </a:r>
          </a:p>
          <a:p>
            <a:endParaRPr lang="en-IN" dirty="0"/>
          </a:p>
          <a:p>
            <a:pPr marL="0" indent="0">
              <a:buNone/>
            </a:pPr>
            <a:endParaRPr lang="en-IN" dirty="0"/>
          </a:p>
        </p:txBody>
      </p:sp>
    </p:spTree>
    <p:extLst>
      <p:ext uri="{BB962C8B-B14F-4D97-AF65-F5344CB8AC3E}">
        <p14:creationId xmlns:p14="http://schemas.microsoft.com/office/powerpoint/2010/main" val="24358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5245-20E8-4C12-A284-981742B0FA97}"/>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AED7D68C-CF45-49EF-83FE-5252DEF45E66}"/>
              </a:ext>
            </a:extLst>
          </p:cNvPr>
          <p:cNvSpPr>
            <a:spLocks noGrp="1"/>
          </p:cNvSpPr>
          <p:nvPr>
            <p:ph idx="1"/>
          </p:nvPr>
        </p:nvSpPr>
        <p:spPr/>
        <p:txBody>
          <a:bodyPr/>
          <a:lstStyle/>
          <a:p>
            <a:r>
              <a:rPr lang="en-IN" dirty="0"/>
              <a:t>Sol_no(INTEGER) primary_key</a:t>
            </a:r>
          </a:p>
          <a:p>
            <a:r>
              <a:rPr lang="en-IN" dirty="0"/>
              <a:t>Q_no(INTEGER) foreign_key(Questions.Q_no)</a:t>
            </a:r>
          </a:p>
          <a:p>
            <a:r>
              <a:rPr lang="en-IN" dirty="0"/>
              <a:t>Option_1(VARCHAR)</a:t>
            </a:r>
          </a:p>
          <a:p>
            <a:r>
              <a:rPr lang="en-IN" dirty="0"/>
              <a:t>Option_2(VARCHAR)</a:t>
            </a:r>
          </a:p>
          <a:p>
            <a:r>
              <a:rPr lang="en-IN" dirty="0"/>
              <a:t>Option_3(VARCHAR)</a:t>
            </a:r>
          </a:p>
          <a:p>
            <a:r>
              <a:rPr lang="en-IN" dirty="0"/>
              <a:t>Option_4(VARCHAR)</a:t>
            </a:r>
          </a:p>
          <a:p>
            <a:r>
              <a:rPr lang="en-IN" dirty="0"/>
              <a:t>Correct_answer(INTEGER)</a:t>
            </a:r>
          </a:p>
          <a:p>
            <a:endParaRPr lang="en-IN" dirty="0"/>
          </a:p>
        </p:txBody>
      </p:sp>
    </p:spTree>
    <p:extLst>
      <p:ext uri="{BB962C8B-B14F-4D97-AF65-F5344CB8AC3E}">
        <p14:creationId xmlns:p14="http://schemas.microsoft.com/office/powerpoint/2010/main" val="16422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E1F2-0BBD-4A36-82A5-D4A5FCCE88EC}"/>
              </a:ext>
            </a:extLst>
          </p:cNvPr>
          <p:cNvSpPr>
            <a:spLocks noGrp="1"/>
          </p:cNvSpPr>
          <p:nvPr>
            <p:ph type="title"/>
          </p:nvPr>
        </p:nvSpPr>
        <p:spPr/>
        <p:txBody>
          <a:bodyPr/>
          <a:lstStyle/>
          <a:p>
            <a:r>
              <a:rPr lang="en-IN" dirty="0"/>
              <a:t>ADMIN</a:t>
            </a:r>
          </a:p>
        </p:txBody>
      </p:sp>
      <p:sp>
        <p:nvSpPr>
          <p:cNvPr id="3" name="Content Placeholder 2">
            <a:extLst>
              <a:ext uri="{FF2B5EF4-FFF2-40B4-BE49-F238E27FC236}">
                <a16:creationId xmlns:a16="http://schemas.microsoft.com/office/drawing/2014/main" id="{80C2B004-01DF-4997-AFBF-A19F7FE13129}"/>
              </a:ext>
            </a:extLst>
          </p:cNvPr>
          <p:cNvSpPr>
            <a:spLocks noGrp="1"/>
          </p:cNvSpPr>
          <p:nvPr>
            <p:ph idx="1"/>
          </p:nvPr>
        </p:nvSpPr>
        <p:spPr/>
        <p:txBody>
          <a:bodyPr/>
          <a:lstStyle/>
          <a:p>
            <a:r>
              <a:rPr lang="en-IN" dirty="0"/>
              <a:t>Admin_id(INTEGER) primary_key</a:t>
            </a:r>
          </a:p>
          <a:p>
            <a:r>
              <a:rPr lang="en-IN" dirty="0"/>
              <a:t>Name(VARCHAR)</a:t>
            </a:r>
          </a:p>
          <a:p>
            <a:r>
              <a:rPr lang="en-IN" dirty="0"/>
              <a:t>Username(VARCHAR)</a:t>
            </a:r>
          </a:p>
          <a:p>
            <a:r>
              <a:rPr lang="en-IN" dirty="0"/>
              <a:t>Password(VARCHAR)</a:t>
            </a:r>
          </a:p>
        </p:txBody>
      </p:sp>
    </p:spTree>
    <p:extLst>
      <p:ext uri="{BB962C8B-B14F-4D97-AF65-F5344CB8AC3E}">
        <p14:creationId xmlns:p14="http://schemas.microsoft.com/office/powerpoint/2010/main" val="33945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947-6322-40F3-9BA5-0F1886B3337A}"/>
              </a:ext>
            </a:extLst>
          </p:cNvPr>
          <p:cNvSpPr>
            <a:spLocks noGrp="1"/>
          </p:cNvSpPr>
          <p:nvPr>
            <p:ph type="title"/>
          </p:nvPr>
        </p:nvSpPr>
        <p:spPr/>
        <p:txBody>
          <a:bodyPr/>
          <a:lstStyle/>
          <a:p>
            <a:r>
              <a:rPr lang="en-IN" dirty="0"/>
              <a:t>CATEGORY</a:t>
            </a:r>
          </a:p>
        </p:txBody>
      </p:sp>
      <p:sp>
        <p:nvSpPr>
          <p:cNvPr id="3" name="Content Placeholder 2">
            <a:extLst>
              <a:ext uri="{FF2B5EF4-FFF2-40B4-BE49-F238E27FC236}">
                <a16:creationId xmlns:a16="http://schemas.microsoft.com/office/drawing/2014/main" id="{68BC9ABC-5E09-4BF5-BE5C-E80B1E37E857}"/>
              </a:ext>
            </a:extLst>
          </p:cNvPr>
          <p:cNvSpPr>
            <a:spLocks noGrp="1"/>
          </p:cNvSpPr>
          <p:nvPr>
            <p:ph idx="1"/>
          </p:nvPr>
        </p:nvSpPr>
        <p:spPr/>
        <p:txBody>
          <a:bodyPr/>
          <a:lstStyle/>
          <a:p>
            <a:r>
              <a:rPr lang="en-IN" dirty="0"/>
              <a:t>Category_id(INTEGER) primary_key</a:t>
            </a:r>
          </a:p>
          <a:p>
            <a:r>
              <a:rPr lang="en-IN" dirty="0"/>
              <a:t>Category_name(VARCHAR)</a:t>
            </a:r>
          </a:p>
          <a:p>
            <a:r>
              <a:rPr lang="en-IN" dirty="0"/>
              <a:t>Max_time(TIME)</a:t>
            </a:r>
          </a:p>
          <a:p>
            <a:r>
              <a:rPr lang="en-IN" dirty="0"/>
              <a:t>Instructions(VARCHAR)</a:t>
            </a:r>
          </a:p>
          <a:p>
            <a:pPr marL="0" indent="0">
              <a:buNone/>
            </a:pPr>
            <a:endParaRPr lang="en-IN" dirty="0"/>
          </a:p>
        </p:txBody>
      </p:sp>
    </p:spTree>
    <p:extLst>
      <p:ext uri="{BB962C8B-B14F-4D97-AF65-F5344CB8AC3E}">
        <p14:creationId xmlns:p14="http://schemas.microsoft.com/office/powerpoint/2010/main" val="343290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4D08-D00E-4934-860F-31A346F122E8}"/>
              </a:ext>
            </a:extLst>
          </p:cNvPr>
          <p:cNvSpPr>
            <a:spLocks noGrp="1"/>
          </p:cNvSpPr>
          <p:nvPr>
            <p:ph type="title"/>
          </p:nvPr>
        </p:nvSpPr>
        <p:spPr/>
        <p:txBody>
          <a:bodyPr/>
          <a:lstStyle/>
          <a:p>
            <a:r>
              <a:rPr lang="en-IN" dirty="0"/>
              <a:t>Instructions</a:t>
            </a:r>
          </a:p>
        </p:txBody>
      </p:sp>
      <p:sp>
        <p:nvSpPr>
          <p:cNvPr id="3" name="Content Placeholder 2">
            <a:extLst>
              <a:ext uri="{FF2B5EF4-FFF2-40B4-BE49-F238E27FC236}">
                <a16:creationId xmlns:a16="http://schemas.microsoft.com/office/drawing/2014/main" id="{316B876C-B5B8-483A-BFD2-25CDA7F60AF6}"/>
              </a:ext>
            </a:extLst>
          </p:cNvPr>
          <p:cNvSpPr>
            <a:spLocks noGrp="1"/>
          </p:cNvSpPr>
          <p:nvPr>
            <p:ph idx="1"/>
          </p:nvPr>
        </p:nvSpPr>
        <p:spPr/>
        <p:txBody>
          <a:bodyPr/>
          <a:lstStyle/>
          <a:p>
            <a:r>
              <a:rPr lang="en-IN" dirty="0"/>
              <a:t>Category_id(INTEGER) foreign_key(Category.Category_id)</a:t>
            </a:r>
          </a:p>
          <a:p>
            <a:r>
              <a:rPr lang="en-IN" dirty="0"/>
              <a:t>Instruction_number(INTEGER)</a:t>
            </a:r>
          </a:p>
          <a:p>
            <a:r>
              <a:rPr lang="en-IN" dirty="0"/>
              <a:t>Instruction_id(INTEGER) primary_key</a:t>
            </a:r>
          </a:p>
          <a:p>
            <a:r>
              <a:rPr lang="en-IN" dirty="0"/>
              <a:t>Instruction(VARCHAR)</a:t>
            </a:r>
          </a:p>
          <a:p>
            <a:pPr marL="0" indent="0">
              <a:buNone/>
            </a:pPr>
            <a:r>
              <a:rPr lang="en-IN" dirty="0"/>
              <a:t> </a:t>
            </a:r>
          </a:p>
          <a:p>
            <a:endParaRPr lang="en-IN" dirty="0"/>
          </a:p>
        </p:txBody>
      </p:sp>
    </p:spTree>
    <p:extLst>
      <p:ext uri="{BB962C8B-B14F-4D97-AF65-F5344CB8AC3E}">
        <p14:creationId xmlns:p14="http://schemas.microsoft.com/office/powerpoint/2010/main" val="186282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85C5-A0DD-4338-A134-100F2750EBAE}"/>
              </a:ext>
            </a:extLst>
          </p:cNvPr>
          <p:cNvSpPr>
            <a:spLocks noGrp="1"/>
          </p:cNvSpPr>
          <p:nvPr>
            <p:ph type="title"/>
          </p:nvPr>
        </p:nvSpPr>
        <p:spPr/>
        <p:txBody>
          <a:bodyPr/>
          <a:lstStyle/>
          <a:p>
            <a:r>
              <a:rPr lang="en-IN" dirty="0"/>
              <a:t>SCORES</a:t>
            </a:r>
          </a:p>
        </p:txBody>
      </p:sp>
      <p:sp>
        <p:nvSpPr>
          <p:cNvPr id="3" name="Content Placeholder 2">
            <a:extLst>
              <a:ext uri="{FF2B5EF4-FFF2-40B4-BE49-F238E27FC236}">
                <a16:creationId xmlns:a16="http://schemas.microsoft.com/office/drawing/2014/main" id="{2A533068-847B-489F-A5C1-894A8DFA18C2}"/>
              </a:ext>
            </a:extLst>
          </p:cNvPr>
          <p:cNvSpPr>
            <a:spLocks noGrp="1"/>
          </p:cNvSpPr>
          <p:nvPr>
            <p:ph idx="1"/>
          </p:nvPr>
        </p:nvSpPr>
        <p:spPr/>
        <p:txBody>
          <a:bodyPr/>
          <a:lstStyle/>
          <a:p>
            <a:r>
              <a:rPr lang="en-IN" dirty="0"/>
              <a:t>User_id(INTEGER) foreign_key(Users.User_id)</a:t>
            </a:r>
          </a:p>
          <a:p>
            <a:r>
              <a:rPr lang="en-IN" dirty="0"/>
              <a:t>Score(INTEGER)</a:t>
            </a:r>
          </a:p>
          <a:p>
            <a:r>
              <a:rPr lang="en-IN" dirty="0"/>
              <a:t>Category_id(INTEGER) foreign_key(Category.Category_id)</a:t>
            </a:r>
          </a:p>
          <a:p>
            <a:r>
              <a:rPr lang="en-IN" dirty="0"/>
              <a:t>Time_completed(TIME)</a:t>
            </a:r>
          </a:p>
          <a:p>
            <a:r>
              <a:rPr lang="en-IN" dirty="0"/>
              <a:t>Date_submitted(DATE)</a:t>
            </a:r>
          </a:p>
        </p:txBody>
      </p:sp>
    </p:spTree>
    <p:extLst>
      <p:ext uri="{BB962C8B-B14F-4D97-AF65-F5344CB8AC3E}">
        <p14:creationId xmlns:p14="http://schemas.microsoft.com/office/powerpoint/2010/main" val="132814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TotalTime>
  <Words>457</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Online QUIZ System</vt:lpstr>
      <vt:lpstr>TABLES</vt:lpstr>
      <vt:lpstr>Users</vt:lpstr>
      <vt:lpstr>QUESTIONS</vt:lpstr>
      <vt:lpstr>SOLUTIONS</vt:lpstr>
      <vt:lpstr>ADMIN</vt:lpstr>
      <vt:lpstr>CATEGORY</vt:lpstr>
      <vt:lpstr>Instructions</vt:lpstr>
      <vt:lpstr>SCORES</vt:lpstr>
      <vt:lpstr>SCOPE OF THE PROJECT</vt:lpstr>
      <vt:lpstr>Roles and Responsibility</vt:lpstr>
      <vt:lpstr>Time</vt:lpstr>
      <vt:lpstr>Mapping of Tables with Screens</vt:lpstr>
      <vt:lpstr>Wireframe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SUBHASH</dc:creator>
  <cp:lastModifiedBy>BiReN ShArMa</cp:lastModifiedBy>
  <cp:revision>56</cp:revision>
  <dcterms:created xsi:type="dcterms:W3CDTF">2018-11-13T14:15:08Z</dcterms:created>
  <dcterms:modified xsi:type="dcterms:W3CDTF">2018-11-19T14:24:14Z</dcterms:modified>
</cp:coreProperties>
</file>