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5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95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00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568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559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35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0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5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8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7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2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9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6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7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26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22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E14C8A3-8914-4E19-8091-F357C8E76D6D}" type="datetimeFigureOut">
              <a:rPr lang="en-IN" smtClean="0"/>
              <a:t>13-11-2018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4C854-4E19-465B-8E34-798254B31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90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12F7-DE7E-4109-AAE8-475031D31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44297"/>
            <a:ext cx="9144000" cy="1177071"/>
          </a:xfrm>
        </p:spPr>
        <p:txBody>
          <a:bodyPr/>
          <a:lstStyle/>
          <a:p>
            <a:r>
              <a:rPr lang="en-IN" dirty="0"/>
              <a:t>Online QUIZ System</a:t>
            </a:r>
          </a:p>
        </p:txBody>
      </p:sp>
    </p:spTree>
    <p:extLst>
      <p:ext uri="{BB962C8B-B14F-4D97-AF65-F5344CB8AC3E}">
        <p14:creationId xmlns:p14="http://schemas.microsoft.com/office/powerpoint/2010/main" val="10654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4234-E322-4BD4-A546-59655F9D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6CD71-9807-4370-92DA-D2C02109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Since the project development is agile so there can be area of development within the scope. Therefore, the time required for the development of the project may vary from 6 to 7 days at max.</a:t>
            </a:r>
          </a:p>
        </p:txBody>
      </p:sp>
    </p:spTree>
    <p:extLst>
      <p:ext uri="{BB962C8B-B14F-4D97-AF65-F5344CB8AC3E}">
        <p14:creationId xmlns:p14="http://schemas.microsoft.com/office/powerpoint/2010/main" val="378300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C13F-0E3E-4BE8-A5CE-180D53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Roles and </a:t>
            </a:r>
            <a:r>
              <a:rPr lang="en-IN" dirty="0" err="1"/>
              <a:t>Responsibilty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E30A-3201-48F5-9CAA-32856663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Biren</a:t>
            </a:r>
            <a:r>
              <a:rPr lang="en-IN" dirty="0"/>
              <a:t> Sharma: View(</a:t>
            </a:r>
            <a:r>
              <a:rPr lang="en-IN" dirty="0" err="1"/>
              <a:t>Jsp</a:t>
            </a:r>
            <a:r>
              <a:rPr lang="en-IN" dirty="0"/>
              <a:t>, CSS, JavaScript, Bootstrap, jQuery)</a:t>
            </a:r>
          </a:p>
          <a:p>
            <a:r>
              <a:rPr lang="en-IN" dirty="0"/>
              <a:t>Ajinkya </a:t>
            </a:r>
            <a:r>
              <a:rPr lang="en-IN" dirty="0" err="1"/>
              <a:t>Bedekar</a:t>
            </a:r>
            <a:r>
              <a:rPr lang="en-IN" dirty="0"/>
              <a:t>: Database(MySQL, JDBC)</a:t>
            </a:r>
          </a:p>
          <a:p>
            <a:r>
              <a:rPr lang="en-IN" dirty="0"/>
              <a:t>Shantanu </a:t>
            </a:r>
            <a:r>
              <a:rPr lang="en-IN" dirty="0" err="1"/>
              <a:t>Bahuguna</a:t>
            </a:r>
            <a:r>
              <a:rPr lang="en-IN" dirty="0"/>
              <a:t>: Controller(Servlet, Filters, Spring, Listener)</a:t>
            </a:r>
          </a:p>
          <a:p>
            <a:r>
              <a:rPr lang="en-IN" dirty="0"/>
              <a:t>Yogesh Sharma: Model(Java classes, getter() and setter())</a:t>
            </a:r>
          </a:p>
          <a:p>
            <a:r>
              <a:rPr lang="en-IN" dirty="0"/>
              <a:t>Anirudh Sharma: Content writer(Questions and Answers)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*Roles are tentative and are subjected to change according to requirement. </a:t>
            </a:r>
          </a:p>
        </p:txBody>
      </p:sp>
    </p:spTree>
    <p:extLst>
      <p:ext uri="{BB962C8B-B14F-4D97-AF65-F5344CB8AC3E}">
        <p14:creationId xmlns:p14="http://schemas.microsoft.com/office/powerpoint/2010/main" val="21687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E621-6A02-457B-8A86-1C2C77BD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E11B-A556-4066-B85E-5F91D5215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Users</a:t>
            </a:r>
          </a:p>
          <a:p>
            <a:r>
              <a:rPr lang="en-IN" dirty="0"/>
              <a:t>Questions</a:t>
            </a:r>
          </a:p>
          <a:p>
            <a:r>
              <a:rPr lang="en-IN" dirty="0"/>
              <a:t>Solutions</a:t>
            </a:r>
          </a:p>
          <a:p>
            <a:r>
              <a:rPr lang="en-IN" dirty="0"/>
              <a:t>Admin</a:t>
            </a:r>
          </a:p>
          <a:p>
            <a:r>
              <a:rPr lang="en-IN" dirty="0"/>
              <a:t>Category</a:t>
            </a:r>
          </a:p>
          <a:p>
            <a:r>
              <a:rPr lang="en-IN" dirty="0"/>
              <a:t>Scores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21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9A36-EECA-40FC-BCC1-247ED566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9B70-2D9D-4374-8540-EEB7A1C4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User_id</a:t>
            </a:r>
            <a:r>
              <a:rPr lang="en-IN" dirty="0"/>
              <a:t>(INTEGER) </a:t>
            </a:r>
            <a:r>
              <a:rPr lang="en-IN" dirty="0" err="1"/>
              <a:t>primary_key</a:t>
            </a:r>
            <a:endParaRPr lang="en-IN" dirty="0"/>
          </a:p>
          <a:p>
            <a:r>
              <a:rPr lang="en-IN" dirty="0"/>
              <a:t>Name(VARCHAR)</a:t>
            </a:r>
          </a:p>
          <a:p>
            <a:r>
              <a:rPr lang="en-IN" dirty="0"/>
              <a:t>Email(VARCHAR)</a:t>
            </a:r>
          </a:p>
          <a:p>
            <a:r>
              <a:rPr lang="en-IN" dirty="0"/>
              <a:t>Password(VARCHAR)</a:t>
            </a:r>
          </a:p>
          <a:p>
            <a:r>
              <a:rPr lang="en-IN" dirty="0"/>
              <a:t>Phone(LONGBLOB)</a:t>
            </a:r>
          </a:p>
          <a:p>
            <a:r>
              <a:rPr lang="en-IN" dirty="0"/>
              <a:t>Image(VARCHAR)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61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85F8-D743-4AF4-A470-52747D8A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8177A-8E9E-489B-843C-887FA685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Q_no</a:t>
            </a:r>
            <a:r>
              <a:rPr lang="en-IN" dirty="0"/>
              <a:t>(INTEGER) </a:t>
            </a:r>
            <a:r>
              <a:rPr lang="en-IN" dirty="0" err="1"/>
              <a:t>primary_key</a:t>
            </a:r>
            <a:endParaRPr lang="en-IN" dirty="0"/>
          </a:p>
          <a:p>
            <a:r>
              <a:rPr lang="en-IN" dirty="0"/>
              <a:t>Question(VARCHAR(1000))</a:t>
            </a:r>
          </a:p>
          <a:p>
            <a:r>
              <a:rPr lang="en-IN" dirty="0" err="1"/>
              <a:t>Category_id</a:t>
            </a:r>
            <a:r>
              <a:rPr lang="en-IN" dirty="0"/>
              <a:t>(INTEGER) </a:t>
            </a:r>
            <a:r>
              <a:rPr lang="en-IN" dirty="0" err="1"/>
              <a:t>foreign_key</a:t>
            </a:r>
            <a:r>
              <a:rPr lang="en-IN" dirty="0"/>
              <a:t>(</a:t>
            </a:r>
            <a:r>
              <a:rPr lang="en-IN" dirty="0" err="1"/>
              <a:t>Category.Category_id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8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5245-20E8-4C12-A284-981742B0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D68C-CF45-49EF-83FE-5252DEF45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Sol_no</a:t>
            </a:r>
            <a:r>
              <a:rPr lang="en-IN" dirty="0"/>
              <a:t>(INTEGER) </a:t>
            </a:r>
            <a:r>
              <a:rPr lang="en-IN" dirty="0" err="1"/>
              <a:t>primary_key</a:t>
            </a:r>
            <a:endParaRPr lang="en-IN" dirty="0"/>
          </a:p>
          <a:p>
            <a:r>
              <a:rPr lang="en-IN" dirty="0" err="1"/>
              <a:t>Q_no</a:t>
            </a:r>
            <a:r>
              <a:rPr lang="en-IN" dirty="0"/>
              <a:t>(INTEGER) </a:t>
            </a:r>
            <a:r>
              <a:rPr lang="en-IN" dirty="0" err="1"/>
              <a:t>foreign_key</a:t>
            </a:r>
            <a:r>
              <a:rPr lang="en-IN" dirty="0"/>
              <a:t>(</a:t>
            </a:r>
            <a:r>
              <a:rPr lang="en-IN" dirty="0" err="1"/>
              <a:t>Questions.Q_no</a:t>
            </a:r>
            <a:r>
              <a:rPr lang="en-IN" dirty="0"/>
              <a:t>)</a:t>
            </a:r>
          </a:p>
          <a:p>
            <a:r>
              <a:rPr lang="en-IN" dirty="0"/>
              <a:t>Option_1(VARCHAR)</a:t>
            </a:r>
          </a:p>
          <a:p>
            <a:r>
              <a:rPr lang="en-IN" dirty="0"/>
              <a:t>Option_2(VARCHAR)</a:t>
            </a:r>
          </a:p>
          <a:p>
            <a:r>
              <a:rPr lang="en-IN" dirty="0"/>
              <a:t>Option_3(VARCHAR)</a:t>
            </a:r>
          </a:p>
          <a:p>
            <a:r>
              <a:rPr lang="en-IN" dirty="0"/>
              <a:t>Option_4(VARCHAR)</a:t>
            </a:r>
          </a:p>
          <a:p>
            <a:r>
              <a:rPr lang="en-IN" dirty="0" err="1"/>
              <a:t>Correct_answer</a:t>
            </a:r>
            <a:r>
              <a:rPr lang="en-IN" dirty="0"/>
              <a:t>(INTEGER)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2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E1F2-0BBD-4A36-82A5-D4A5FCCE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B004-01DF-4997-AFBF-A19F7FE13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Admin_id</a:t>
            </a:r>
            <a:r>
              <a:rPr lang="en-IN" dirty="0"/>
              <a:t>(INTEGER) </a:t>
            </a:r>
            <a:r>
              <a:rPr lang="en-IN" dirty="0" err="1"/>
              <a:t>primary_key</a:t>
            </a:r>
            <a:endParaRPr lang="en-IN" dirty="0"/>
          </a:p>
          <a:p>
            <a:r>
              <a:rPr lang="en-IN" dirty="0"/>
              <a:t>Name(VARCHAR)</a:t>
            </a:r>
          </a:p>
          <a:p>
            <a:r>
              <a:rPr lang="en-IN" dirty="0"/>
              <a:t>Username(VARCHAR)</a:t>
            </a:r>
          </a:p>
          <a:p>
            <a:r>
              <a:rPr lang="en-IN" dirty="0"/>
              <a:t>Password(VARCHAR)</a:t>
            </a:r>
          </a:p>
        </p:txBody>
      </p:sp>
    </p:spTree>
    <p:extLst>
      <p:ext uri="{BB962C8B-B14F-4D97-AF65-F5344CB8AC3E}">
        <p14:creationId xmlns:p14="http://schemas.microsoft.com/office/powerpoint/2010/main" val="339451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4947-6322-40F3-9BA5-0F1886B3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9ABC-5E09-4BF5-BE5C-E80B1E37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Category_id</a:t>
            </a:r>
            <a:r>
              <a:rPr lang="en-IN" dirty="0"/>
              <a:t>(INTEGER) </a:t>
            </a:r>
            <a:r>
              <a:rPr lang="en-IN" dirty="0" err="1"/>
              <a:t>primary_key</a:t>
            </a:r>
            <a:endParaRPr lang="en-IN" dirty="0"/>
          </a:p>
          <a:p>
            <a:r>
              <a:rPr lang="en-IN" dirty="0" err="1"/>
              <a:t>Category_name</a:t>
            </a:r>
            <a:r>
              <a:rPr lang="en-IN" dirty="0"/>
              <a:t>(VARCHAR)</a:t>
            </a:r>
          </a:p>
          <a:p>
            <a:r>
              <a:rPr lang="en-IN" dirty="0" err="1"/>
              <a:t>Max_time</a:t>
            </a:r>
            <a:r>
              <a:rPr lang="en-IN" dirty="0"/>
              <a:t>(TIME)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90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85C5-A0DD-4338-A134-100F2750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33068-847B-489F-A5C1-894A8DFA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User_id</a:t>
            </a:r>
            <a:r>
              <a:rPr lang="en-IN" dirty="0"/>
              <a:t>(INTEGER) </a:t>
            </a:r>
            <a:r>
              <a:rPr lang="en-IN" dirty="0" err="1"/>
              <a:t>foreign_key</a:t>
            </a:r>
            <a:r>
              <a:rPr lang="en-IN" dirty="0"/>
              <a:t>(</a:t>
            </a:r>
            <a:r>
              <a:rPr lang="en-IN" dirty="0" err="1"/>
              <a:t>Users.User_id</a:t>
            </a:r>
            <a:r>
              <a:rPr lang="en-IN" dirty="0"/>
              <a:t>)</a:t>
            </a:r>
          </a:p>
          <a:p>
            <a:r>
              <a:rPr lang="en-IN" dirty="0"/>
              <a:t>Score(INTEGER)</a:t>
            </a:r>
          </a:p>
          <a:p>
            <a:r>
              <a:rPr lang="en-IN" dirty="0" err="1"/>
              <a:t>Category_id</a:t>
            </a:r>
            <a:r>
              <a:rPr lang="en-IN" dirty="0"/>
              <a:t>(INTEGER) </a:t>
            </a:r>
            <a:r>
              <a:rPr lang="en-IN" dirty="0" err="1"/>
              <a:t>foreign_key</a:t>
            </a:r>
            <a:r>
              <a:rPr lang="en-IN" dirty="0"/>
              <a:t>(</a:t>
            </a:r>
            <a:r>
              <a:rPr lang="en-IN" dirty="0" err="1"/>
              <a:t>Category.Category_id</a:t>
            </a:r>
            <a:r>
              <a:rPr lang="en-IN" dirty="0"/>
              <a:t>)</a:t>
            </a:r>
          </a:p>
          <a:p>
            <a:r>
              <a:rPr lang="en-IN" dirty="0" err="1"/>
              <a:t>Time_completed</a:t>
            </a:r>
            <a:r>
              <a:rPr lang="en-IN" dirty="0"/>
              <a:t>(TIME)</a:t>
            </a:r>
          </a:p>
          <a:p>
            <a:r>
              <a:rPr lang="en-IN" dirty="0" err="1"/>
              <a:t>Date_submitted</a:t>
            </a:r>
            <a:r>
              <a:rPr lang="en-IN" dirty="0"/>
              <a:t>(DATE)</a:t>
            </a:r>
          </a:p>
        </p:txBody>
      </p:sp>
    </p:spTree>
    <p:extLst>
      <p:ext uri="{BB962C8B-B14F-4D97-AF65-F5344CB8AC3E}">
        <p14:creationId xmlns:p14="http://schemas.microsoft.com/office/powerpoint/2010/main" val="132814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F40A-29CC-4EBD-8A03-603BDDF7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AD7E0-8232-431B-8B34-8FF6FFE1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Authentication</a:t>
            </a:r>
          </a:p>
          <a:p>
            <a:r>
              <a:rPr lang="en-IN" dirty="0"/>
              <a:t>Dashboard</a:t>
            </a:r>
          </a:p>
          <a:p>
            <a:r>
              <a:rPr lang="en-IN" dirty="0"/>
              <a:t>Profile</a:t>
            </a:r>
          </a:p>
          <a:p>
            <a:r>
              <a:rPr lang="en-IN" dirty="0"/>
              <a:t>Category</a:t>
            </a:r>
          </a:p>
          <a:p>
            <a:r>
              <a:rPr lang="en-IN" dirty="0"/>
              <a:t>MCQ </a:t>
            </a:r>
          </a:p>
          <a:p>
            <a:r>
              <a:rPr lang="en-IN" dirty="0"/>
              <a:t>Admin panel</a:t>
            </a:r>
          </a:p>
        </p:txBody>
      </p:sp>
    </p:spTree>
    <p:extLst>
      <p:ext uri="{BB962C8B-B14F-4D97-AF65-F5344CB8AC3E}">
        <p14:creationId xmlns:p14="http://schemas.microsoft.com/office/powerpoint/2010/main" val="1385219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347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Online QUIZ System</vt:lpstr>
      <vt:lpstr>TABLES</vt:lpstr>
      <vt:lpstr>Users</vt:lpstr>
      <vt:lpstr>QUESTIONS</vt:lpstr>
      <vt:lpstr>SOLUTIONS</vt:lpstr>
      <vt:lpstr>ADMIN</vt:lpstr>
      <vt:lpstr>CATEGORY</vt:lpstr>
      <vt:lpstr>SCORES</vt:lpstr>
      <vt:lpstr>SCOPE OF THE PROJECT</vt:lpstr>
      <vt:lpstr>Time</vt:lpstr>
      <vt:lpstr>Roles and Responsibilty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</dc:title>
  <dc:creator>SUBHASH</dc:creator>
  <cp:lastModifiedBy>SUBHASH</cp:lastModifiedBy>
  <cp:revision>20</cp:revision>
  <dcterms:created xsi:type="dcterms:W3CDTF">2018-11-13T14:15:08Z</dcterms:created>
  <dcterms:modified xsi:type="dcterms:W3CDTF">2018-11-13T15:22:11Z</dcterms:modified>
</cp:coreProperties>
</file>