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2" d="100"/>
          <a:sy n="62" d="100"/>
        </p:scale>
        <p:origin x="25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64AB4-CB8A-40DF-BDA7-BAB3D34D812D}" type="datetimeFigureOut">
              <a:rPr lang="en-SG" smtClean="0"/>
              <a:t>16/10/2021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62A71-BE88-4946-B401-8AB14CA6DF75}" type="slidenum">
              <a:rPr lang="en-SG" smtClean="0"/>
              <a:t>‹#›</a:t>
            </a:fld>
            <a:endParaRPr lang="en-SG"/>
          </a:p>
        </p:txBody>
      </p:sp>
    </p:spTree>
    <p:extLst>
      <p:ext uri="{BB962C8B-B14F-4D97-AF65-F5344CB8AC3E}">
        <p14:creationId xmlns:p14="http://schemas.microsoft.com/office/powerpoint/2010/main" val="353405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countdownFA24FE5944D34ADD929D0DAE6EE57D70</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No: of Sport by Year</a:t>
            </a:r>
            <a:endParaRPr dirty="0"/>
          </a:p>
          <a:p>
            <a:r>
              <a:rPr b="0" dirty="0"/>
              <a:t>No alt text provided.</a:t>
            </a:r>
            <a:endParaRPr dirty="0"/>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No:of Times Participated</a:t>
            </a:r>
            <a:endParaRPr dirty="0"/>
          </a:p>
          <a:p>
            <a:r>
              <a:rPr b="0" dirty="0"/>
              <a:t>No alt text provided.</a:t>
            </a:r>
            <a:endParaRPr dirty="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No:of Countries by Year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medals by Continent</a:t>
            </a:r>
            <a:endParaRPr dirty="0"/>
          </a:p>
          <a:p>
            <a:r>
              <a:rPr b="0" dirty="0"/>
              <a:t>No alt text provided.</a:t>
            </a:r>
            <a:endParaRPr dirty="0"/>
          </a:p>
          <a:p>
            <a:endParaRPr dirty="0"/>
          </a:p>
          <a:p>
            <a:r>
              <a:rPr b="1" dirty="0"/>
              <a:t>Olympics Host Countries</a:t>
            </a:r>
            <a:endParaRPr dirty="0"/>
          </a:p>
          <a:p>
            <a:r>
              <a:rPr b="0" dirty="0"/>
              <a:t>No alt text provided.</a:t>
            </a:r>
            <a:endParaRPr dirty="0"/>
          </a:p>
          <a:p>
            <a:endParaRPr dirty="0"/>
          </a:p>
          <a:p>
            <a:r>
              <a:rPr b="1" dirty="0"/>
              <a:t>Top 10 Countries</a:t>
            </a:r>
            <a:endParaRPr dirty="0"/>
          </a:p>
          <a:p>
            <a:r>
              <a:rPr b="0" dirty="0"/>
              <a:t>No alt text provided.</a:t>
            </a:r>
            <a:endParaRPr dirty="0"/>
          </a:p>
          <a:p>
            <a:endParaRPr dirty="0"/>
          </a:p>
          <a:p>
            <a:r>
              <a:rPr b="1" dirty="0"/>
              <a:t>No: of Countries by Year and Continent</a:t>
            </a:r>
            <a:endParaRPr dirty="0"/>
          </a:p>
          <a:p>
            <a:r>
              <a:rPr b="0" dirty="0"/>
              <a:t>No alt text provided.</a:t>
            </a:r>
            <a:endParaRPr dirty="0"/>
          </a:p>
          <a:p>
            <a:endParaRPr dirty="0"/>
          </a:p>
          <a:p>
            <a:r>
              <a:rPr b="1" dirty="0"/>
              <a:t>Countries</a:t>
            </a:r>
            <a:endParaRPr dirty="0"/>
          </a:p>
          <a:p>
            <a:r>
              <a:rPr b="0" dirty="0"/>
              <a:t>No alt text provided.</a:t>
            </a:r>
            <a:endParaRPr dirty="0"/>
          </a:p>
          <a:p>
            <a:endParaRPr dirty="0"/>
          </a:p>
          <a:p>
            <a:r>
              <a:rPr b="1" dirty="0"/>
              <a:t>Athletes</a:t>
            </a:r>
            <a:endParaRPr dirty="0"/>
          </a:p>
          <a:p>
            <a:r>
              <a:rPr b="0" dirty="0"/>
              <a:t>No alt text provided.</a:t>
            </a:r>
            <a:endParaRPr dirty="0"/>
          </a:p>
          <a:p>
            <a:endParaRPr dirty="0"/>
          </a:p>
          <a:p>
            <a:r>
              <a:rPr b="1" dirty="0"/>
              <a:t>Total Medals</a:t>
            </a:r>
            <a:endParaRPr dirty="0"/>
          </a:p>
          <a:p>
            <a:r>
              <a:rPr b="0" dirty="0"/>
              <a:t>No alt text provided.</a:t>
            </a:r>
            <a:endParaRPr dirty="0"/>
          </a:p>
          <a:p>
            <a:endParaRPr dirty="0"/>
          </a:p>
          <a:p>
            <a:r>
              <a:rPr b="1" dirty="0"/>
              <a:t>Sports</a:t>
            </a:r>
            <a:endParaRPr dirty="0"/>
          </a:p>
          <a:p>
            <a:r>
              <a:rPr b="0" dirty="0"/>
              <a:t>No alt text provided.</a:t>
            </a:r>
            <a:endParaRPr dirty="0"/>
          </a:p>
          <a:p>
            <a:endParaRPr dirty="0"/>
          </a:p>
          <a:p>
            <a:r>
              <a:rPr b="1" dirty="0"/>
              <a:t>No: Of Olympics</a:t>
            </a:r>
            <a:endParaRPr dirty="0"/>
          </a:p>
          <a:p>
            <a:r>
              <a:rPr b="0" dirty="0"/>
              <a:t>No alt text provided.</a:t>
            </a:r>
            <a:endParaRPr dirty="0"/>
          </a:p>
          <a:p>
            <a:endParaRPr dirty="0"/>
          </a:p>
          <a:p>
            <a:r>
              <a:rPr b="1" dirty="0"/>
              <a:t>Image5</a:t>
            </a:r>
            <a:endParaRPr dirty="0"/>
          </a:p>
          <a:p>
            <a:r>
              <a:rPr b="0" dirty="0"/>
              <a:t>No alt text provided.</a:t>
            </a:r>
            <a:endParaRPr dirty="0"/>
          </a:p>
          <a:p>
            <a:endParaRPr dirty="0"/>
          </a:p>
          <a:p>
            <a:r>
              <a:rPr b="1" dirty="0"/>
              <a:t>Image6</a:t>
            </a:r>
            <a:endParaRPr dirty="0"/>
          </a:p>
          <a:p>
            <a:r>
              <a:rPr b="0" dirty="0"/>
              <a:t>No alt text provided.</a:t>
            </a:r>
            <a:endParaRPr dirty="0"/>
          </a:p>
          <a:p>
            <a:endParaRPr dirty="0"/>
          </a:p>
          <a:p>
            <a:r>
              <a:rPr b="1" dirty="0"/>
              <a:t>Image4</a:t>
            </a:r>
            <a:endParaRPr dirty="0"/>
          </a:p>
          <a:p>
            <a:r>
              <a:rPr b="0" dirty="0"/>
              <a:t>No alt text provided.</a:t>
            </a:r>
            <a:endParaRPr dirty="0"/>
          </a:p>
          <a:p>
            <a:endParaRPr dirty="0"/>
          </a:p>
          <a:p>
            <a:r>
              <a:rPr b="1" dirty="0"/>
              <a:t>Image2</a:t>
            </a:r>
            <a:endParaRPr dirty="0"/>
          </a:p>
          <a:p>
            <a:r>
              <a:rPr b="0" dirty="0"/>
              <a:t>No alt text provided.</a:t>
            </a:r>
            <a:endParaRPr dirty="0"/>
          </a:p>
          <a:p>
            <a:endParaRPr dirty="0"/>
          </a:p>
          <a:p>
            <a:r>
              <a:rPr b="1" dirty="0"/>
              <a:t>Image3</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Overall Medal Count</a:t>
            </a:r>
            <a:endParaRPr dirty="0"/>
          </a:p>
          <a:p>
            <a:r>
              <a:rPr b="0" dirty="0"/>
              <a:t>No alt text provided.</a:t>
            </a:r>
            <a:endParaRPr dirty="0"/>
          </a:p>
          <a:p>
            <a:endParaRPr dirty="0"/>
          </a:p>
          <a:p>
            <a:r>
              <a:rPr b="1" dirty="0"/>
              <a:t>Imageolympics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Image5</a:t>
            </a:r>
            <a:endParaRPr dirty="0"/>
          </a:p>
          <a:p>
            <a:r>
              <a:rPr b="0" dirty="0"/>
              <a:t>No alt text provided.</a:t>
            </a:r>
            <a:endParaRPr dirty="0"/>
          </a:p>
          <a:p>
            <a:endParaRPr dirty="0"/>
          </a:p>
          <a:p>
            <a:r>
              <a:rPr b="1" dirty="0"/>
              <a:t>Image6</a:t>
            </a:r>
            <a:endParaRPr dirty="0"/>
          </a:p>
          <a:p>
            <a:r>
              <a:rPr b="0" dirty="0"/>
              <a:t>No alt text provided.</a:t>
            </a:r>
            <a:endParaRPr dirty="0"/>
          </a:p>
          <a:p>
            <a:endParaRPr dirty="0"/>
          </a:p>
          <a:p>
            <a:r>
              <a:rPr b="1" dirty="0"/>
              <a:t>Image4</a:t>
            </a:r>
            <a:endParaRPr dirty="0"/>
          </a:p>
          <a:p>
            <a:r>
              <a:rPr b="0" dirty="0"/>
              <a:t>No alt text provided.</a:t>
            </a:r>
            <a:endParaRPr dirty="0"/>
          </a:p>
          <a:p>
            <a:endParaRPr dirty="0"/>
          </a:p>
          <a:p>
            <a:r>
              <a:rPr b="1" dirty="0"/>
              <a:t>Image2</a:t>
            </a:r>
            <a:endParaRPr dirty="0"/>
          </a:p>
          <a:p>
            <a:r>
              <a:rPr b="0" dirty="0"/>
              <a:t>No alt text provided.</a:t>
            </a:r>
            <a:endParaRPr dirty="0"/>
          </a:p>
          <a:p>
            <a:endParaRPr dirty="0"/>
          </a:p>
          <a:p>
            <a:r>
              <a:rPr b="1" dirty="0"/>
              <a:t>Image3</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Olympics - An  Overview</a:t>
            </a:r>
            <a:endParaRPr dirty="0"/>
          </a:p>
          <a:p>
            <a:r>
              <a:rPr b="0" dirty="0"/>
              <a:t>No alt text provided.</a:t>
            </a:r>
            <a:endParaRPr dirty="0"/>
          </a:p>
          <a:p>
            <a:endParaRPr dirty="0"/>
          </a:p>
          <a:p>
            <a:r>
              <a:rPr b="1" dirty="0"/>
              <a:t>Imageolympics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Countries with no Medal</a:t>
            </a:r>
            <a:endParaRPr dirty="0"/>
          </a:p>
          <a:p>
            <a:r>
              <a:rPr b="0" dirty="0"/>
              <a:t>No alt text provided.</a:t>
            </a:r>
            <a:endParaRPr dirty="0"/>
          </a:p>
          <a:p>
            <a:endParaRPr dirty="0"/>
          </a:p>
          <a:p>
            <a:r>
              <a:rPr b="1" dirty="0"/>
              <a:t>Top 10 Countries every Year</a:t>
            </a:r>
            <a:endParaRPr dirty="0"/>
          </a:p>
          <a:p>
            <a:r>
              <a:rPr b="0" dirty="0"/>
              <a:t>No alt text provided.</a:t>
            </a:r>
            <a:endParaRPr dirty="0"/>
          </a:p>
          <a:p>
            <a:endParaRPr dirty="0"/>
          </a:p>
          <a:p>
            <a:r>
              <a:rPr b="1" dirty="0"/>
              <a:t>Country by Years Participated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Image5</a:t>
            </a:r>
            <a:endParaRPr dirty="0"/>
          </a:p>
          <a:p>
            <a:r>
              <a:rPr b="0" dirty="0"/>
              <a:t>No alt text provided.</a:t>
            </a:r>
            <a:endParaRPr dirty="0"/>
          </a:p>
          <a:p>
            <a:endParaRPr dirty="0"/>
          </a:p>
          <a:p>
            <a:r>
              <a:rPr b="1" dirty="0"/>
              <a:t>Image6</a:t>
            </a:r>
            <a:endParaRPr dirty="0"/>
          </a:p>
          <a:p>
            <a:r>
              <a:rPr b="0" dirty="0"/>
              <a:t>No alt text provided.</a:t>
            </a:r>
            <a:endParaRPr dirty="0"/>
          </a:p>
          <a:p>
            <a:endParaRPr dirty="0"/>
          </a:p>
          <a:p>
            <a:r>
              <a:rPr b="1" dirty="0"/>
              <a:t>Image4</a:t>
            </a:r>
            <a:endParaRPr dirty="0"/>
          </a:p>
          <a:p>
            <a:r>
              <a:rPr b="0" dirty="0"/>
              <a:t>No alt text provided.</a:t>
            </a:r>
            <a:endParaRPr dirty="0"/>
          </a:p>
          <a:p>
            <a:endParaRPr dirty="0"/>
          </a:p>
          <a:p>
            <a:r>
              <a:rPr b="1" dirty="0"/>
              <a:t>Image2</a:t>
            </a:r>
            <a:endParaRPr dirty="0"/>
          </a:p>
          <a:p>
            <a:r>
              <a:rPr b="0" dirty="0"/>
              <a:t>No alt text provided.</a:t>
            </a:r>
            <a:endParaRPr dirty="0"/>
          </a:p>
          <a:p>
            <a:endParaRPr dirty="0"/>
          </a:p>
          <a:p>
            <a:r>
              <a:rPr b="1" dirty="0"/>
              <a:t>Image3</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Country View</a:t>
            </a:r>
            <a:endParaRPr dirty="0"/>
          </a:p>
          <a:p>
            <a:r>
              <a:rPr b="0" dirty="0"/>
              <a:t>No alt text provided.</a:t>
            </a:r>
            <a:endParaRPr dirty="0"/>
          </a:p>
          <a:p>
            <a:endParaRPr dirty="0"/>
          </a:p>
          <a:p>
            <a:r>
              <a:rPr b="1" dirty="0"/>
              <a:t>Imageolympics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Top Sports by Athlete Participated 2016</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Top Sports 2016 based on TotalMedals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Image5</a:t>
            </a:r>
            <a:endParaRPr dirty="0"/>
          </a:p>
          <a:p>
            <a:r>
              <a:rPr b="0" dirty="0"/>
              <a:t>No alt text provided.</a:t>
            </a:r>
            <a:endParaRPr dirty="0"/>
          </a:p>
          <a:p>
            <a:endParaRPr dirty="0"/>
          </a:p>
          <a:p>
            <a:r>
              <a:rPr b="1" dirty="0"/>
              <a:t>Image6</a:t>
            </a:r>
            <a:endParaRPr dirty="0"/>
          </a:p>
          <a:p>
            <a:r>
              <a:rPr b="0" dirty="0"/>
              <a:t>No alt text provided.</a:t>
            </a:r>
            <a:endParaRPr dirty="0"/>
          </a:p>
          <a:p>
            <a:endParaRPr dirty="0"/>
          </a:p>
          <a:p>
            <a:r>
              <a:rPr b="1" dirty="0"/>
              <a:t>Image4</a:t>
            </a:r>
            <a:endParaRPr dirty="0"/>
          </a:p>
          <a:p>
            <a:r>
              <a:rPr b="0" dirty="0"/>
              <a:t>No alt text provided.</a:t>
            </a:r>
            <a:endParaRPr dirty="0"/>
          </a:p>
          <a:p>
            <a:endParaRPr dirty="0"/>
          </a:p>
          <a:p>
            <a:r>
              <a:rPr b="1" dirty="0"/>
              <a:t>Image2</a:t>
            </a:r>
            <a:endParaRPr dirty="0"/>
          </a:p>
          <a:p>
            <a:r>
              <a:rPr b="0" dirty="0"/>
              <a:t>No alt text provided.</a:t>
            </a:r>
            <a:endParaRPr dirty="0"/>
          </a:p>
          <a:p>
            <a:endParaRPr dirty="0"/>
          </a:p>
          <a:p>
            <a:r>
              <a:rPr b="1" dirty="0"/>
              <a:t>Image3</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Sports View</a:t>
            </a:r>
            <a:endParaRPr dirty="0"/>
          </a:p>
          <a:p>
            <a:r>
              <a:rPr b="0" dirty="0"/>
              <a:t>No alt text provided.</a:t>
            </a:r>
            <a:endParaRPr dirty="0"/>
          </a:p>
          <a:p>
            <a:endParaRPr dirty="0"/>
          </a:p>
          <a:p>
            <a:r>
              <a:rPr b="1" dirty="0"/>
              <a:t>Imageolympics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Arts Competition and Categories</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Athletes overall by Country</a:t>
            </a:r>
            <a:endParaRPr dirty="0"/>
          </a:p>
          <a:p>
            <a:r>
              <a:rPr b="0" dirty="0"/>
              <a:t>No alt text provided.</a:t>
            </a:r>
            <a:endParaRPr dirty="0"/>
          </a:p>
          <a:p>
            <a:endParaRPr dirty="0"/>
          </a:p>
          <a:p>
            <a:r>
              <a:rPr b="1" dirty="0"/>
              <a:t>TotalMedals Overall by Age and Gender</a:t>
            </a:r>
            <a:endParaRPr dirty="0"/>
          </a:p>
          <a:p>
            <a:r>
              <a:rPr b="0" dirty="0"/>
              <a:t>No alt text provided.</a:t>
            </a:r>
            <a:endParaRPr dirty="0"/>
          </a:p>
          <a:p>
            <a:endParaRPr dirty="0"/>
          </a:p>
          <a:p>
            <a:r>
              <a:rPr b="1" dirty="0"/>
              <a:t>Athletes Participated by Year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Image3</a:t>
            </a:r>
            <a:endParaRPr dirty="0"/>
          </a:p>
          <a:p>
            <a:r>
              <a:rPr b="0" dirty="0"/>
              <a:t>No alt text provided.</a:t>
            </a:r>
            <a:endParaRPr dirty="0"/>
          </a:p>
          <a:p>
            <a:endParaRPr dirty="0"/>
          </a:p>
          <a:p>
            <a:r>
              <a:rPr b="1" dirty="0"/>
              <a:t>Imageolympics</a:t>
            </a:r>
            <a:endParaRPr dirty="0"/>
          </a:p>
          <a:p>
            <a:r>
              <a:rPr b="0" dirty="0"/>
              <a:t>No alt text provided.</a:t>
            </a:r>
            <a:endParaRPr dirty="0"/>
          </a:p>
          <a:p>
            <a:endParaRPr dirty="0"/>
          </a:p>
          <a:p>
            <a:r>
              <a:rPr b="1" dirty="0"/>
              <a:t>Image2</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Image4</a:t>
            </a:r>
            <a:endParaRPr dirty="0"/>
          </a:p>
          <a:p>
            <a:r>
              <a:rPr b="0" dirty="0"/>
              <a:t>No alt text provided.</a:t>
            </a:r>
            <a:endParaRPr dirty="0"/>
          </a:p>
          <a:p>
            <a:endParaRPr dirty="0"/>
          </a:p>
          <a:p>
            <a:r>
              <a:rPr b="1" dirty="0"/>
              <a:t>Image5</a:t>
            </a:r>
            <a:endParaRPr dirty="0"/>
          </a:p>
          <a:p>
            <a:r>
              <a:rPr b="0" dirty="0"/>
              <a:t>No alt text provided.</a:t>
            </a:r>
            <a:endParaRPr dirty="0"/>
          </a:p>
          <a:p>
            <a:endParaRPr dirty="0"/>
          </a:p>
          <a:p>
            <a:r>
              <a:rPr b="1" dirty="0"/>
              <a:t>Image6</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No:of Events - Male &amp; Female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2016 Top 10 countries medals by Gender</a:t>
            </a:r>
            <a:endParaRPr dirty="0"/>
          </a:p>
          <a:p>
            <a:r>
              <a:rPr b="0" dirty="0"/>
              <a:t>No alt text provided.</a:t>
            </a:r>
            <a:endParaRPr dirty="0"/>
          </a:p>
          <a:p>
            <a:endParaRPr dirty="0"/>
          </a:p>
          <a:p>
            <a:r>
              <a:rPr b="1" dirty="0"/>
              <a:t>Percentage of male and Female</a:t>
            </a:r>
            <a:endParaRPr dirty="0"/>
          </a:p>
          <a:p>
            <a:r>
              <a:rPr b="0" dirty="0"/>
              <a:t>No alt text provided.</a:t>
            </a:r>
            <a:endParaRPr dirty="0"/>
          </a:p>
          <a:p>
            <a:endParaRPr dirty="0"/>
          </a:p>
          <a:p>
            <a:r>
              <a:rPr b="1" dirty="0"/>
              <a:t>2016 Male and Female count by Sport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Image6</a:t>
            </a:r>
            <a:endParaRPr dirty="0"/>
          </a:p>
          <a:p>
            <a:r>
              <a:rPr b="0" dirty="0"/>
              <a:t>No alt text provided.</a:t>
            </a:r>
            <a:endParaRPr dirty="0"/>
          </a:p>
          <a:p>
            <a:endParaRPr dirty="0"/>
          </a:p>
          <a:p>
            <a:r>
              <a:rPr b="1" dirty="0"/>
              <a:t>Image5</a:t>
            </a:r>
            <a:endParaRPr dirty="0"/>
          </a:p>
          <a:p>
            <a:r>
              <a:rPr b="0" dirty="0"/>
              <a:t>No alt text provided.</a:t>
            </a:r>
            <a:endParaRPr dirty="0"/>
          </a:p>
          <a:p>
            <a:endParaRPr dirty="0"/>
          </a:p>
          <a:p>
            <a:r>
              <a:rPr b="1" dirty="0"/>
              <a:t>Image4</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Imageolympics</a:t>
            </a:r>
            <a:endParaRPr dirty="0"/>
          </a:p>
          <a:p>
            <a:r>
              <a:rPr b="0" dirty="0"/>
              <a:t>No alt text provided.</a:t>
            </a:r>
            <a:endParaRPr dirty="0"/>
          </a:p>
          <a:p>
            <a:endParaRPr dirty="0"/>
          </a:p>
          <a:p>
            <a:r>
              <a:rPr b="1" dirty="0"/>
              <a:t>Image2</a:t>
            </a:r>
            <a:endParaRPr dirty="0"/>
          </a:p>
          <a:p>
            <a:r>
              <a:rPr b="0" dirty="0"/>
              <a:t>No alt text provided.</a:t>
            </a:r>
            <a:endParaRPr dirty="0"/>
          </a:p>
          <a:p>
            <a:endParaRPr dirty="0"/>
          </a:p>
          <a:p>
            <a:r>
              <a:rPr b="1" dirty="0"/>
              <a:t>Image3</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Gold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Bronze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Silver</a:t>
            </a:r>
            <a:endParaRPr dirty="0"/>
          </a:p>
          <a:p>
            <a:r>
              <a:rPr b="0" dirty="0"/>
              <a:t>No alt text provided.</a:t>
            </a:r>
            <a:endParaRPr dirty="0"/>
          </a:p>
          <a:p>
            <a:endParaRPr dirty="0"/>
          </a:p>
          <a:p>
            <a:r>
              <a:rPr b="1" dirty="0"/>
              <a:t>Top Sports and TotalMedal</a:t>
            </a:r>
            <a:endParaRPr dirty="0"/>
          </a:p>
          <a:p>
            <a:r>
              <a:rPr b="0" dirty="0"/>
              <a:t>No alt text provided.</a:t>
            </a:r>
            <a:endParaRPr dirty="0"/>
          </a:p>
          <a:p>
            <a:endParaRPr dirty="0"/>
          </a:p>
          <a:p>
            <a:r>
              <a:rPr b="1" dirty="0"/>
              <a:t>TotalMedals and Athletes Participation by Year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Top Athletes and medal won</a:t>
            </a:r>
            <a:endParaRPr dirty="0"/>
          </a:p>
          <a:p>
            <a:r>
              <a:rPr b="0" dirty="0"/>
              <a:t>No alt text provided.</a:t>
            </a:r>
            <a:endParaRPr dirty="0"/>
          </a:p>
          <a:p>
            <a:endParaRPr dirty="0"/>
          </a:p>
          <a:p>
            <a:r>
              <a:rPr b="1" dirty="0"/>
              <a:t>Image5</a:t>
            </a:r>
            <a:endParaRPr dirty="0"/>
          </a:p>
          <a:p>
            <a:r>
              <a:rPr b="0" dirty="0"/>
              <a:t>No alt text provided.</a:t>
            </a:r>
            <a:endParaRPr dirty="0"/>
          </a:p>
          <a:p>
            <a:endParaRPr dirty="0"/>
          </a:p>
          <a:p>
            <a:r>
              <a:rPr b="1" dirty="0"/>
              <a:t>Image6</a:t>
            </a:r>
            <a:endParaRPr dirty="0"/>
          </a:p>
          <a:p>
            <a:r>
              <a:rPr b="0" dirty="0"/>
              <a:t>No alt text provided.</a:t>
            </a:r>
            <a:endParaRPr dirty="0"/>
          </a:p>
          <a:p>
            <a:endParaRPr dirty="0"/>
          </a:p>
          <a:p>
            <a:r>
              <a:rPr b="1" dirty="0"/>
              <a:t>Image4</a:t>
            </a:r>
            <a:endParaRPr dirty="0"/>
          </a:p>
          <a:p>
            <a:r>
              <a:rPr b="0" dirty="0"/>
              <a:t>No alt text provided.</a:t>
            </a:r>
            <a:endParaRPr dirty="0"/>
          </a:p>
          <a:p>
            <a:endParaRPr dirty="0"/>
          </a:p>
          <a:p>
            <a:r>
              <a:rPr b="1" dirty="0"/>
              <a:t>Image2</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ImgViewerVisual1455487926945</a:t>
            </a:r>
            <a:endParaRPr dirty="0"/>
          </a:p>
          <a:p>
            <a:r>
              <a:rPr b="0" dirty="0"/>
              <a:t>No alt text provided.</a:t>
            </a:r>
            <a:endParaRPr dirty="0"/>
          </a:p>
          <a:p>
            <a:endParaRPr dirty="0"/>
          </a:p>
          <a:p>
            <a:r>
              <a:rPr b="1" dirty="0"/>
              <a:t>Image3</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Imageolympics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Overall Medal Count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ImgViewerVisual1455487926945</a:t>
            </a:r>
            <a:endParaRPr dirty="0"/>
          </a:p>
          <a:p>
            <a:r>
              <a:rPr b="0" dirty="0"/>
              <a:t>No alt text provided.</a:t>
            </a:r>
            <a:endParaRPr dirty="0"/>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Image5</a:t>
            </a:r>
            <a:endParaRPr dirty="0"/>
          </a:p>
          <a:p>
            <a:r>
              <a:rPr b="0" dirty="0"/>
              <a:t>No alt text provided.</a:t>
            </a:r>
            <a:endParaRPr dirty="0"/>
          </a:p>
          <a:p>
            <a:endParaRPr dirty="0"/>
          </a:p>
          <a:p>
            <a:r>
              <a:rPr b="1" dirty="0"/>
              <a:t>Image6</a:t>
            </a:r>
            <a:endParaRPr dirty="0"/>
          </a:p>
          <a:p>
            <a:r>
              <a:rPr b="0" dirty="0"/>
              <a:t>No alt text provided.</a:t>
            </a:r>
            <a:endParaRPr dirty="0"/>
          </a:p>
          <a:p>
            <a:endParaRPr dirty="0"/>
          </a:p>
          <a:p>
            <a:r>
              <a:rPr b="1" dirty="0"/>
              <a:t>Image4</a:t>
            </a:r>
            <a:endParaRPr dirty="0"/>
          </a:p>
          <a:p>
            <a:r>
              <a:rPr b="0" dirty="0"/>
              <a:t>No alt text provided.</a:t>
            </a:r>
            <a:endParaRPr dirty="0"/>
          </a:p>
          <a:p>
            <a:endParaRPr dirty="0"/>
          </a:p>
          <a:p>
            <a:r>
              <a:rPr b="1" dirty="0"/>
              <a:t>Image2</a:t>
            </a:r>
            <a:endParaRPr dirty="0"/>
          </a:p>
          <a:p>
            <a:r>
              <a:rPr b="0" dirty="0"/>
              <a:t>No alt text provided.</a:t>
            </a:r>
            <a:endParaRPr dirty="0"/>
          </a:p>
          <a:p>
            <a:endParaRPr dirty="0"/>
          </a:p>
          <a:p>
            <a:r>
              <a:rPr b="1" dirty="0"/>
              <a:t>Image3</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Imageolympics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9db682bf78981aa7857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3007db40f81bf6b937b6?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f5d42094b9016c3c6876?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8f802311b53e33102135?pbi_source=PowerPoint"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78041736477a3f2d2644?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16dd39ec01c68c2f9b64?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9a49845506fa4ad2a863?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1565331eaa1af0d84cb5?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115737c7308857a0053d?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be8ee918dcc9f0cacfad?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47e86c513a394ca38a28?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b29fecd9-6654-4a46-8c8c-0d4b83694769/ReportSection3b8aecbcd3c3bdde7422?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untdownFA24FE5944D34ADD929D0DAE6EE57D70, image,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Intro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o: of Sport by Year. Please refer to the notes on this slide for details.">
            <a:hlinkClick r:id="rId3"/>
          </p:cNvPr>
          <p:cNvPicPr>
            <a:picLocks noChangeAspect="1"/>
          </p:cNvPicPr>
          <p:nvPr/>
        </p:nvPicPr>
        <p:blipFill>
          <a:blip r:embed="rId4"/>
          <a:stretch>
            <a:fillRect/>
          </a:stretch>
        </p:blipFill>
        <p:spPr>
          <a:xfrm>
            <a:off x="4572000" y="2238375"/>
            <a:ext cx="3048000" cy="2381250"/>
          </a:xfrm>
          <a:prstGeom prst="rect">
            <a:avLst/>
          </a:prstGeom>
          <a:noFill/>
        </p:spPr>
      </p:pic>
      <p:sp>
        <p:nvSpPr>
          <p:cNvPr id="4" name="Title" hidden="1"/>
          <p:cNvSpPr>
            <a:spLocks noGrp="1"/>
          </p:cNvSpPr>
          <p:nvPr>
            <p:ph type="title"/>
          </p:nvPr>
        </p:nvSpPr>
        <p:spPr/>
        <p:txBody>
          <a:bodyPr/>
          <a:lstStyle/>
          <a:p>
            <a:r>
              <a:t>TTNsports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o:of Times Participated. Please refer to the notes on this slide for details.">
            <a:hlinkClick r:id="rId3"/>
          </p:cNvPr>
          <p:cNvPicPr>
            <a:picLocks noChangeAspect="1"/>
          </p:cNvPicPr>
          <p:nvPr/>
        </p:nvPicPr>
        <p:blipFill>
          <a:blip r:embed="rId4"/>
          <a:stretch>
            <a:fillRect/>
          </a:stretch>
        </p:blipFill>
        <p:spPr>
          <a:xfrm>
            <a:off x="4572000" y="2238375"/>
            <a:ext cx="3048000" cy="2381250"/>
          </a:xfrm>
          <a:prstGeom prst="rect">
            <a:avLst/>
          </a:prstGeom>
          <a:noFill/>
        </p:spPr>
      </p:pic>
      <p:sp>
        <p:nvSpPr>
          <p:cNvPr id="4" name="Title" hidden="1"/>
          <p:cNvSpPr>
            <a:spLocks noGrp="1"/>
          </p:cNvSpPr>
          <p:nvPr>
            <p:ph type="title"/>
          </p:nvPr>
        </p:nvSpPr>
        <p:spPr/>
        <p:txBody>
          <a:bodyPr/>
          <a:lstStyle/>
          <a:p>
            <a:r>
              <a:t>TTCountry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o:of Countries by Year. Please refer to the notes on this slide for details.">
            <a:hlinkClick r:id="rId3"/>
          </p:cNvPr>
          <p:cNvPicPr>
            <a:picLocks noChangeAspect="1"/>
          </p:cNvPicPr>
          <p:nvPr/>
        </p:nvPicPr>
        <p:blipFill>
          <a:blip r:embed="rId4"/>
          <a:stretch>
            <a:fillRect/>
          </a:stretch>
        </p:blipFill>
        <p:spPr>
          <a:xfrm>
            <a:off x="4572000" y="2238375"/>
            <a:ext cx="3048000" cy="2381250"/>
          </a:xfrm>
          <a:prstGeom prst="rect">
            <a:avLst/>
          </a:prstGeom>
          <a:noFill/>
        </p:spPr>
      </p:pic>
      <p:sp>
        <p:nvSpPr>
          <p:cNvPr id="4" name="Title" hidden="1"/>
          <p:cNvSpPr>
            <a:spLocks noGrp="1"/>
          </p:cNvSpPr>
          <p:nvPr>
            <p:ph type="title"/>
          </p:nvPr>
        </p:nvSpPr>
        <p:spPr/>
        <p:txBody>
          <a:bodyPr/>
          <a:lstStyle/>
          <a:p>
            <a:r>
              <a:t>TTcountries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medals by Continent, Olympics Host Countries, Top 10 Countries, No: of Countries by Year and Continent, Countries, Athletes, Total Medals, Sports, No: Of Olympics, Image5, Image6, Image4, Image2, Image3, image, Overall Medal Count, Imageolympics, textbox, Image5, Image6, Image4, Image2, Image3, image, Olympics - An  Overview, Imageolympics, textbox,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untries with no Medal, Top 10 Countries every Year, Country by Years Participated, tableEx, Image5, Image6, Image4, Image2, Image3, image, Country View, Imageolympics,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Country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Top Sports by Athlete Participated 2016, barChart, Top Sports 2016 based on TotalMedals, slicer, Image5, Image6, Image4, Image2, Image3, image, Sports View, Imageolympics, image, Arts Competition and Categorie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Sports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thletes overall by Country, TotalMedals Overall by Age and Gender, Athletes Participated by Year, image, Image3, Imageolympics, Image2, image, Image4, Image5, Image6,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Athletes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o:of Events - Male &amp; Female, slicer, 2016 Top 10 countries medals by Gender, Percentage of male and Female, 2016 Male and Female count by Sport, shape, textbox, Image6, Image5, Image4, image, Imageolympics, Image2, Image3,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Gender Equality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shape, Gold, shape, Bronze, shape, Silver, Top Sports and TotalMedal, TotalMedals and Athletes Participation by Year, shape, card, Top Athletes and medal won, Image5, Image6, Image4, Image2, shape, card, ImgViewerVisual1455487926945, Image3, image, Imageolympics, textbox, image, Overall Medal Count, actionButton, ImgViewerVisual1455487926945.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overall 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Image5, Image6, Image4, Image2, Image3, image, Imageolympics, textbox,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Key Insights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4951</TotalTime>
  <Words>929</Words>
  <Application>Microsoft Office PowerPoint</Application>
  <PresentationFormat>Widescreen</PresentationFormat>
  <Paragraphs>402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Custom Design</vt:lpstr>
      <vt:lpstr>Intro</vt:lpstr>
      <vt:lpstr>Overview</vt:lpstr>
      <vt:lpstr>Country</vt:lpstr>
      <vt:lpstr>Sports</vt:lpstr>
      <vt:lpstr>Athletes</vt:lpstr>
      <vt:lpstr>Gender Equality</vt:lpstr>
      <vt:lpstr>Recommendations</vt:lpstr>
      <vt:lpstr>overall view</vt:lpstr>
      <vt:lpstr>Key Insights</vt:lpstr>
      <vt:lpstr>TTNsports</vt:lpstr>
      <vt:lpstr>TTCountry</vt:lpstr>
      <vt:lpstr>TTcountries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Shanthi Rama</cp:lastModifiedBy>
  <cp:revision>5</cp:revision>
  <dcterms:created xsi:type="dcterms:W3CDTF">2016-09-04T11:54:55Z</dcterms:created>
  <dcterms:modified xsi:type="dcterms:W3CDTF">2021-10-19T15:15:45Z</dcterms:modified>
</cp:coreProperties>
</file>